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06" r:id="rId1"/>
  </p:sldMasterIdLst>
  <p:notesMasterIdLst>
    <p:notesMasterId r:id="rId36"/>
  </p:notesMasterIdLst>
  <p:handoutMasterIdLst>
    <p:handoutMasterId r:id="rId37"/>
  </p:handoutMasterIdLst>
  <p:sldIdLst>
    <p:sldId id="591" r:id="rId2"/>
    <p:sldId id="879" r:id="rId3"/>
    <p:sldId id="323" r:id="rId4"/>
    <p:sldId id="848" r:id="rId5"/>
    <p:sldId id="849" r:id="rId6"/>
    <p:sldId id="850" r:id="rId7"/>
    <p:sldId id="851" r:id="rId8"/>
    <p:sldId id="852" r:id="rId9"/>
    <p:sldId id="853" r:id="rId10"/>
    <p:sldId id="854" r:id="rId11"/>
    <p:sldId id="855" r:id="rId12"/>
    <p:sldId id="856" r:id="rId13"/>
    <p:sldId id="857" r:id="rId14"/>
    <p:sldId id="858" r:id="rId15"/>
    <p:sldId id="859" r:id="rId16"/>
    <p:sldId id="860" r:id="rId17"/>
    <p:sldId id="861" r:id="rId18"/>
    <p:sldId id="862" r:id="rId19"/>
    <p:sldId id="863" r:id="rId20"/>
    <p:sldId id="864" r:id="rId21"/>
    <p:sldId id="865" r:id="rId22"/>
    <p:sldId id="866" r:id="rId23"/>
    <p:sldId id="867" r:id="rId24"/>
    <p:sldId id="868" r:id="rId25"/>
    <p:sldId id="869" r:id="rId26"/>
    <p:sldId id="870" r:id="rId27"/>
    <p:sldId id="871" r:id="rId28"/>
    <p:sldId id="872" r:id="rId29"/>
    <p:sldId id="873" r:id="rId30"/>
    <p:sldId id="874" r:id="rId31"/>
    <p:sldId id="875" r:id="rId32"/>
    <p:sldId id="876" r:id="rId33"/>
    <p:sldId id="877" r:id="rId34"/>
    <p:sldId id="619" r:id="rId35"/>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2" pos="359" userDrawn="1">
          <p15:clr>
            <a:srgbClr val="A4A3A4"/>
          </p15:clr>
        </p15:guide>
        <p15:guide id="24" orient="horz" pos="3908" userDrawn="1">
          <p15:clr>
            <a:srgbClr val="A4A3A4"/>
          </p15:clr>
        </p15:guide>
        <p15:guide id="25" orient="horz" pos="933" userDrawn="1">
          <p15:clr>
            <a:srgbClr val="A4A3A4"/>
          </p15:clr>
        </p15:guide>
        <p15:guide id="27" pos="7319" userDrawn="1">
          <p15:clr>
            <a:srgbClr val="A4A3A4"/>
          </p15:clr>
        </p15:guide>
        <p15:guide id="28" orient="horz" pos="1101" userDrawn="1">
          <p15:clr>
            <a:srgbClr val="A4A3A4"/>
          </p15:clr>
        </p15:guide>
        <p15:guide id="29" orient="horz" pos="4083" userDrawn="1">
          <p15:clr>
            <a:srgbClr val="A4A3A4"/>
          </p15:clr>
        </p15:guide>
        <p15:guide id="30" orient="horz" pos="401"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nt Hainsworth" initials="BH" lastIdx="22" clrIdx="0">
    <p:extLst>
      <p:ext uri="{19B8F6BF-5375-455C-9EA6-DF929625EA0E}">
        <p15:presenceInfo xmlns:p15="http://schemas.microsoft.com/office/powerpoint/2012/main" userId="S-1-5-21-1801674531-1788223648-725345543-124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9D0C"/>
    <a:srgbClr val="B7B7B7"/>
    <a:srgbClr val="F1F4F4"/>
    <a:srgbClr val="ECEFEF"/>
    <a:srgbClr val="7F4637"/>
    <a:srgbClr val="5C3F22"/>
    <a:srgbClr val="E8FBF8"/>
    <a:srgbClr val="D2EEF7"/>
    <a:srgbClr val="D9F6FF"/>
    <a:srgbClr val="D67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85" autoAdjust="0"/>
    <p:restoredTop sz="95256" autoAdjust="0"/>
  </p:normalViewPr>
  <p:slideViewPr>
    <p:cSldViewPr snapToGrid="0">
      <p:cViewPr varScale="1">
        <p:scale>
          <a:sx n="86" d="100"/>
          <a:sy n="86" d="100"/>
        </p:scale>
        <p:origin x="816" y="67"/>
      </p:cViewPr>
      <p:guideLst>
        <p:guide pos="359"/>
        <p:guide orient="horz" pos="3908"/>
        <p:guide orient="horz" pos="933"/>
        <p:guide pos="7319"/>
        <p:guide orient="horz" pos="1101"/>
        <p:guide orient="horz" pos="4083"/>
        <p:guide orient="horz" pos="401"/>
      </p:guideLst>
    </p:cSldViewPr>
  </p:slideViewPr>
  <p:outlineViewPr>
    <p:cViewPr>
      <p:scale>
        <a:sx n="20" d="100"/>
        <a:sy n="20" d="100"/>
      </p:scale>
      <p:origin x="0" y="-17632"/>
    </p:cViewPr>
  </p:outlineViewPr>
  <p:notesTextViewPr>
    <p:cViewPr>
      <p:scale>
        <a:sx n="120" d="100"/>
        <a:sy n="120" d="100"/>
      </p:scale>
      <p:origin x="0" y="0"/>
    </p:cViewPr>
  </p:notesTextViewPr>
  <p:sorterViewPr>
    <p:cViewPr>
      <p:scale>
        <a:sx n="106" d="100"/>
        <a:sy n="106" d="100"/>
      </p:scale>
      <p:origin x="0" y="0"/>
    </p:cViewPr>
  </p:sorterViewPr>
  <p:notesViewPr>
    <p:cSldViewPr snapToGrid="0">
      <p:cViewPr varScale="1">
        <p:scale>
          <a:sx n="83" d="100"/>
          <a:sy n="83" d="100"/>
        </p:scale>
        <p:origin x="3952" y="21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a:solidFill>
                  <a:schemeClr val="accent1"/>
                </a:solidFill>
                <a:latin typeface="Salesforce Sans"/>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2017.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a:t>Copyright Salesforce 2017.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effectLst/>
              <a:latin typeface="Salesforce Sans"/>
              <a:ea typeface="+mn-ea"/>
              <a:cs typeface="+mn-cs"/>
            </a:endParaRPr>
          </a:p>
        </p:txBody>
      </p:sp>
    </p:spTree>
    <p:extLst>
      <p:ext uri="{BB962C8B-B14F-4D97-AF65-F5344CB8AC3E}">
        <p14:creationId xmlns:p14="http://schemas.microsoft.com/office/powerpoint/2010/main" val="4275570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Tree>
    <p:extLst>
      <p:ext uri="{BB962C8B-B14F-4D97-AF65-F5344CB8AC3E}">
        <p14:creationId xmlns:p14="http://schemas.microsoft.com/office/powerpoint/2010/main" val="3200744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you solve this problem if you have no single system of truth?</a:t>
            </a:r>
          </a:p>
        </p:txBody>
      </p:sp>
    </p:spTree>
    <p:extLst>
      <p:ext uri="{BB962C8B-B14F-4D97-AF65-F5344CB8AC3E}">
        <p14:creationId xmlns:p14="http://schemas.microsoft.com/office/powerpoint/2010/main" val="296988146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27.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8.jpeg"/><Relationship Id="rId1" Type="http://schemas.openxmlformats.org/officeDocument/2006/relationships/slideMaster" Target="../slideMasters/slideMaster1.xml"/><Relationship Id="rId5" Type="http://schemas.openxmlformats.org/officeDocument/2006/relationships/image" Target="../media/image29.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31.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11.png"/><Relationship Id="rId9"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42.png"/><Relationship Id="rId2" Type="http://schemas.openxmlformats.org/officeDocument/2006/relationships/image" Target="../media/image38.jpeg"/><Relationship Id="rId1" Type="http://schemas.openxmlformats.org/officeDocument/2006/relationships/slideMaster" Target="../slideMasters/slideMaster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3.png"/><Relationship Id="rId7" Type="http://schemas.openxmlformats.org/officeDocument/2006/relationships/image" Target="../media/image46.png"/><Relationship Id="rId2" Type="http://schemas.openxmlformats.org/officeDocument/2006/relationships/image" Target="../media/image44.jpeg"/><Relationship Id="rId1" Type="http://schemas.openxmlformats.org/officeDocument/2006/relationships/slideMaster" Target="../slideMasters/slideMaster1.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1.xml"/><Relationship Id="rId4" Type="http://schemas.openxmlformats.org/officeDocument/2006/relationships/image" Target="../media/image5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1.xml"/><Relationship Id="rId4" Type="http://schemas.openxmlformats.org/officeDocument/2006/relationships/image" Target="../media/image5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A">
    <p:bg>
      <p:bgPr>
        <a:solidFill>
          <a:srgbClr val="178BD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7EB5592-C2B2-0D43-9D50-9C28DF4DC0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93"/>
            <a:ext cx="12188824" cy="6856214"/>
          </a:xfrm>
          <a:prstGeom prst="rect">
            <a:avLst/>
          </a:prstGeom>
        </p:spPr>
      </p:pic>
      <p:pic>
        <p:nvPicPr>
          <p:cNvPr id="25" name="Picture 24">
            <a:extLst>
              <a:ext uri="{FF2B5EF4-FFF2-40B4-BE49-F238E27FC236}">
                <a16:creationId xmlns:a16="http://schemas.microsoft.com/office/drawing/2014/main" id="{53424396-1ABB-C24B-ACCA-76C9FDCCCAA7}"/>
              </a:ext>
            </a:extLst>
          </p:cNvPr>
          <p:cNvPicPr>
            <a:picLocks/>
          </p:cNvPicPr>
          <p:nvPr userDrawn="1"/>
        </p:nvPicPr>
        <p:blipFill>
          <a:blip r:embed="rId3" cstate="screen">
            <a:alphaModFix amt="54000"/>
            <a:extLst>
              <a:ext uri="{28A0092B-C50C-407E-A947-70E740481C1C}">
                <a14:useLocalDpi xmlns:a14="http://schemas.microsoft.com/office/drawing/2010/main"/>
              </a:ext>
            </a:extLst>
          </a:blip>
          <a:stretch>
            <a:fillRect/>
          </a:stretch>
        </p:blipFill>
        <p:spPr>
          <a:xfrm>
            <a:off x="2290014" y="6169536"/>
            <a:ext cx="1501850" cy="488509"/>
          </a:xfrm>
          <a:prstGeom prst="rect">
            <a:avLst/>
          </a:prstGeom>
        </p:spPr>
      </p:pic>
      <p:pic>
        <p:nvPicPr>
          <p:cNvPr id="24" name="Picture 23">
            <a:extLst>
              <a:ext uri="{FF2B5EF4-FFF2-40B4-BE49-F238E27FC236}">
                <a16:creationId xmlns:a16="http://schemas.microsoft.com/office/drawing/2014/main" id="{3B317941-75AD-CC4C-B1BC-FD1266AD50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12188824" cy="6856214"/>
          </a:xfrm>
          <a:prstGeom prst="rect">
            <a:avLst/>
          </a:prstGeom>
        </p:spPr>
      </p:pic>
      <p:sp>
        <p:nvSpPr>
          <p:cNvPr id="2" name="Title 1"/>
          <p:cNvSpPr>
            <a:spLocks noGrp="1"/>
          </p:cNvSpPr>
          <p:nvPr userDrawn="1">
            <p:ph type="ctrTitle"/>
          </p:nvPr>
        </p:nvSpPr>
        <p:spPr>
          <a:xfrm>
            <a:off x="500042" y="1222803"/>
            <a:ext cx="8788525" cy="1298448"/>
          </a:xfrm>
        </p:spPr>
        <p:txBody>
          <a:bodyPr>
            <a:noAutofit/>
          </a:bodyPr>
          <a:lstStyle>
            <a:lvl1pPr marL="0" indent="0" algn="l">
              <a:lnSpc>
                <a:spcPct val="90000"/>
              </a:lnSpc>
              <a:tabLst/>
              <a:defRPr sz="3000" b="1" spc="0">
                <a:solidFill>
                  <a:schemeClr val="accent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821" y="2544697"/>
            <a:ext cx="8773856"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10821" y="3618107"/>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364442"/>
            <a:ext cx="6447192" cy="247406"/>
          </a:xfrm>
        </p:spPr>
        <p:txBody>
          <a:bodyPr/>
          <a:lstStyle>
            <a:lvl1pPr algn="l">
              <a:lnSpc>
                <a:spcPct val="95000"/>
              </a:lnSpc>
              <a:spcBef>
                <a:spcPts val="0"/>
              </a:spcBef>
              <a:defRPr sz="1600" b="1" baseline="0">
                <a:solidFill>
                  <a:schemeClr val="accent1"/>
                </a:solidFill>
                <a:latin typeface="+mj-lt"/>
              </a:defRPr>
            </a:lvl1pPr>
          </a:lstStyle>
          <a:p>
            <a:r>
              <a:rPr lang="en-US" dirty="0"/>
              <a:t>Name of Presenter</a:t>
            </a:r>
            <a:r>
              <a:rPr lang="en-US" baseline="0" dirty="0"/>
              <a:t>, Title</a:t>
            </a:r>
          </a:p>
        </p:txBody>
      </p:sp>
      <p:pic>
        <p:nvPicPr>
          <p:cNvPr id="15" name="pasted-image.pdf" descr="pasted-image.pdf">
            <a:extLst>
              <a:ext uri="{FF2B5EF4-FFF2-40B4-BE49-F238E27FC236}">
                <a16:creationId xmlns:a16="http://schemas.microsoft.com/office/drawing/2014/main" id="{971614F3-74FA-1349-B1B6-B73CF0A9305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1090" y="490789"/>
            <a:ext cx="1048823" cy="734309"/>
          </a:xfrm>
          <a:prstGeom prst="rect">
            <a:avLst/>
          </a:prstGeom>
          <a:ln w="12700">
            <a:miter lim="400000"/>
          </a:ln>
        </p:spPr>
      </p:pic>
      <p:grpSp>
        <p:nvGrpSpPr>
          <p:cNvPr id="4" name="Group 3">
            <a:extLst>
              <a:ext uri="{FF2B5EF4-FFF2-40B4-BE49-F238E27FC236}">
                <a16:creationId xmlns:a16="http://schemas.microsoft.com/office/drawing/2014/main" id="{DB7C485F-51EF-0247-93E1-C6C36D8B8023}"/>
              </a:ext>
            </a:extLst>
          </p:cNvPr>
          <p:cNvGrpSpPr/>
          <p:nvPr userDrawn="1"/>
        </p:nvGrpSpPr>
        <p:grpSpPr>
          <a:xfrm>
            <a:off x="729765" y="5069119"/>
            <a:ext cx="2172551" cy="2213858"/>
            <a:chOff x="1028459" y="5082986"/>
            <a:chExt cx="1928871" cy="1965545"/>
          </a:xfrm>
        </p:grpSpPr>
        <p:pic>
          <p:nvPicPr>
            <p:cNvPr id="13" name="Picture 12">
              <a:extLst>
                <a:ext uri="{FF2B5EF4-FFF2-40B4-BE49-F238E27FC236}">
                  <a16:creationId xmlns:a16="http://schemas.microsoft.com/office/drawing/2014/main" id="{6C38969F-F9E0-964C-A2AB-502E26747B0F}"/>
                </a:ext>
              </a:extLst>
            </p:cNvPr>
            <p:cNvPicPr>
              <a:picLocks/>
            </p:cNvPicPr>
            <p:nvPr userDrawn="1"/>
          </p:nvPicPr>
          <p:blipFill>
            <a:blip r:embed="rId6" cstate="screen">
              <a:alphaModFix amt="54000"/>
              <a:extLst>
                <a:ext uri="{28A0092B-C50C-407E-A947-70E740481C1C}">
                  <a14:useLocalDpi xmlns:a14="http://schemas.microsoft.com/office/drawing/2010/main"/>
                </a:ext>
              </a:extLst>
            </a:blip>
            <a:stretch>
              <a:fillRect/>
            </a:stretch>
          </p:blipFill>
          <p:spPr>
            <a:xfrm>
              <a:off x="1028459" y="6051358"/>
              <a:ext cx="1573171" cy="997173"/>
            </a:xfrm>
            <a:prstGeom prst="rect">
              <a:avLst/>
            </a:prstGeom>
          </p:spPr>
        </p:pic>
        <p:pic>
          <p:nvPicPr>
            <p:cNvPr id="16" name="Picture 15">
              <a:extLst>
                <a:ext uri="{FF2B5EF4-FFF2-40B4-BE49-F238E27FC236}">
                  <a16:creationId xmlns:a16="http://schemas.microsoft.com/office/drawing/2014/main" id="{F24688C7-865E-8448-BF28-340C41DCF4B1}"/>
                </a:ext>
              </a:extLst>
            </p:cNvPr>
            <p:cNvPicPr>
              <a:picLocks/>
            </p:cNvPicPr>
            <p:nvPr userDrawn="1"/>
          </p:nvPicPr>
          <p:blipFill>
            <a:blip r:embed="rId3" cstate="screen">
              <a:alphaModFix amt="54000"/>
              <a:extLst>
                <a:ext uri="{28A0092B-C50C-407E-A947-70E740481C1C}">
                  <a14:useLocalDpi xmlns:a14="http://schemas.microsoft.com/office/drawing/2010/main"/>
                </a:ext>
              </a:extLst>
            </a:blip>
            <a:stretch>
              <a:fillRect/>
            </a:stretch>
          </p:blipFill>
          <p:spPr>
            <a:xfrm>
              <a:off x="1623932" y="6354848"/>
              <a:ext cx="1333398" cy="433716"/>
            </a:xfrm>
            <a:prstGeom prst="rect">
              <a:avLst/>
            </a:prstGeom>
          </p:spPr>
        </p:pic>
        <p:pic>
          <p:nvPicPr>
            <p:cNvPr id="14" name="Picture 13">
              <a:extLst>
                <a:ext uri="{FF2B5EF4-FFF2-40B4-BE49-F238E27FC236}">
                  <a16:creationId xmlns:a16="http://schemas.microsoft.com/office/drawing/2014/main" id="{9E31BE27-20CA-A147-9D7E-63AE9203A4E2}"/>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85783" y="5082986"/>
              <a:ext cx="919439" cy="1532392"/>
            </a:xfrm>
            <a:prstGeom prst="rect">
              <a:avLst/>
            </a:prstGeom>
          </p:spPr>
        </p:pic>
      </p:grpSp>
      <p:pic>
        <p:nvPicPr>
          <p:cNvPr id="20" name="Picture 19">
            <a:extLst>
              <a:ext uri="{FF2B5EF4-FFF2-40B4-BE49-F238E27FC236}">
                <a16:creationId xmlns:a16="http://schemas.microsoft.com/office/drawing/2014/main" id="{C20BF5AF-61F1-4348-BAA3-134001BC6AC8}"/>
              </a:ext>
            </a:extLst>
          </p:cNvPr>
          <p:cNvPicPr>
            <a:picLocks/>
          </p:cNvPicPr>
          <p:nvPr userDrawn="1"/>
        </p:nvPicPr>
        <p:blipFill>
          <a:blip r:embed="rId3" cstate="screen">
            <a:alphaModFix amt="54000"/>
            <a:extLst>
              <a:ext uri="{28A0092B-C50C-407E-A947-70E740481C1C}">
                <a14:useLocalDpi xmlns:a14="http://schemas.microsoft.com/office/drawing/2010/main"/>
              </a:ext>
            </a:extLst>
          </a:blip>
          <a:stretch>
            <a:fillRect/>
          </a:stretch>
        </p:blipFill>
        <p:spPr>
          <a:xfrm>
            <a:off x="2359679" y="6074904"/>
            <a:ext cx="1501850" cy="488509"/>
          </a:xfrm>
          <a:prstGeom prst="rect">
            <a:avLst/>
          </a:prstGeom>
        </p:spPr>
      </p:pic>
      <p:pic>
        <p:nvPicPr>
          <p:cNvPr id="22" name="Picture 21">
            <a:extLst>
              <a:ext uri="{FF2B5EF4-FFF2-40B4-BE49-F238E27FC236}">
                <a16:creationId xmlns:a16="http://schemas.microsoft.com/office/drawing/2014/main" id="{364051FF-B810-7F47-AD66-7FC738416232}"/>
              </a:ext>
            </a:extLst>
          </p:cNvPr>
          <p:cNvPicPr>
            <a:picLocks/>
          </p:cNvPicPr>
          <p:nvPr userDrawn="1"/>
        </p:nvPicPr>
        <p:blipFill>
          <a:blip r:embed="rId3" cstate="screen">
            <a:alphaModFix amt="22000"/>
            <a:extLst>
              <a:ext uri="{28A0092B-C50C-407E-A947-70E740481C1C}">
                <a14:useLocalDpi xmlns:a14="http://schemas.microsoft.com/office/drawing/2010/main"/>
              </a:ext>
            </a:extLst>
          </a:blip>
          <a:stretch>
            <a:fillRect/>
          </a:stretch>
        </p:blipFill>
        <p:spPr>
          <a:xfrm>
            <a:off x="-120557" y="5752086"/>
            <a:ext cx="1501850" cy="488509"/>
          </a:xfrm>
          <a:prstGeom prst="rect">
            <a:avLst/>
          </a:prstGeom>
          <a:effectLst>
            <a:outerShdw blurRad="50800" dist="50800" dir="5400000" algn="ctr" rotWithShape="0">
              <a:srgbClr val="000000">
                <a:alpha val="10000"/>
              </a:srgbClr>
            </a:outerShdw>
          </a:effectLst>
        </p:spPr>
      </p:pic>
      <p:pic>
        <p:nvPicPr>
          <p:cNvPr id="23" name="Picture 22" descr="Cloud-the-Goat---Grazing.png">
            <a:extLst>
              <a:ext uri="{FF2B5EF4-FFF2-40B4-BE49-F238E27FC236}">
                <a16:creationId xmlns:a16="http://schemas.microsoft.com/office/drawing/2014/main" id="{B3F869A3-8172-374F-BC43-74EB11069E29}"/>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491792" y="5701216"/>
            <a:ext cx="460552" cy="372164"/>
          </a:xfrm>
          <a:prstGeom prst="rect">
            <a:avLst/>
          </a:prstGeom>
        </p:spPr>
      </p:pic>
      <p:pic>
        <p:nvPicPr>
          <p:cNvPr id="26" name="Picture 25">
            <a:extLst>
              <a:ext uri="{FF2B5EF4-FFF2-40B4-BE49-F238E27FC236}">
                <a16:creationId xmlns:a16="http://schemas.microsoft.com/office/drawing/2014/main" id="{AAA0F863-5ED9-BF47-9E43-9B5A7E5D55EA}"/>
              </a:ext>
            </a:extLst>
          </p:cNvPr>
          <p:cNvPicPr>
            <a:picLocks/>
          </p:cNvPicPr>
          <p:nvPr userDrawn="1"/>
        </p:nvPicPr>
        <p:blipFill>
          <a:blip r:embed="rId3" cstate="screen">
            <a:alphaModFix amt="22000"/>
            <a:extLst>
              <a:ext uri="{28A0092B-C50C-407E-A947-70E740481C1C}">
                <a14:useLocalDpi xmlns:a14="http://schemas.microsoft.com/office/drawing/2010/main"/>
              </a:ext>
            </a:extLst>
          </a:blip>
          <a:stretch>
            <a:fillRect/>
          </a:stretch>
        </p:blipFill>
        <p:spPr>
          <a:xfrm>
            <a:off x="2268541" y="6200090"/>
            <a:ext cx="1501850" cy="488509"/>
          </a:xfrm>
          <a:prstGeom prst="rect">
            <a:avLst/>
          </a:prstGeom>
          <a:effectLst>
            <a:outerShdw blurRad="50800" dist="50800" dir="5400000" algn="ctr" rotWithShape="0">
              <a:srgbClr val="000000">
                <a:alpha val="10000"/>
              </a:srgbClr>
            </a:outerShdw>
          </a:effectLst>
        </p:spPr>
      </p:pic>
      <p:pic>
        <p:nvPicPr>
          <p:cNvPr id="21" name="Picture 20">
            <a:extLst>
              <a:ext uri="{FF2B5EF4-FFF2-40B4-BE49-F238E27FC236}">
                <a16:creationId xmlns:a16="http://schemas.microsoft.com/office/drawing/2014/main" id="{4D07FE5E-A6AA-884E-A18B-3D6ED3F41826}"/>
              </a:ext>
            </a:extLst>
          </p:cNvPr>
          <p:cNvPicPr>
            <a:picLocks/>
          </p:cNvPicPr>
          <p:nvPr userDrawn="1"/>
        </p:nvPicPr>
        <p:blipFill>
          <a:blip r:embed="rId3" cstate="screen">
            <a:alphaModFix amt="54000"/>
            <a:extLst>
              <a:ext uri="{28A0092B-C50C-407E-A947-70E740481C1C}">
                <a14:useLocalDpi xmlns:a14="http://schemas.microsoft.com/office/drawing/2010/main"/>
              </a:ext>
            </a:extLst>
          </a:blip>
          <a:stretch>
            <a:fillRect/>
          </a:stretch>
        </p:blipFill>
        <p:spPr>
          <a:xfrm rot="21420000">
            <a:off x="2324847" y="6184813"/>
            <a:ext cx="1501850" cy="488509"/>
          </a:xfrm>
          <a:prstGeom prst="rect">
            <a:avLst/>
          </a:prstGeom>
        </p:spPr>
      </p:pic>
      <p:pic>
        <p:nvPicPr>
          <p:cNvPr id="7" name="Picture 6">
            <a:extLst>
              <a:ext uri="{FF2B5EF4-FFF2-40B4-BE49-F238E27FC236}">
                <a16:creationId xmlns:a16="http://schemas.microsoft.com/office/drawing/2014/main" id="{4EDC2888-59E3-7440-9896-4A8645F97492}"/>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2683401" y="5568395"/>
            <a:ext cx="684062" cy="921996"/>
          </a:xfrm>
          <a:prstGeom prst="rect">
            <a:avLst/>
          </a:prstGeom>
        </p:spPr>
      </p:pic>
    </p:spTree>
    <p:extLst>
      <p:ext uri="{BB962C8B-B14F-4D97-AF65-F5344CB8AC3E}">
        <p14:creationId xmlns:p14="http://schemas.microsoft.com/office/powerpoint/2010/main" val="337385108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ging Area - Righ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450AA5-2995-C14A-9FA5-7F4AE2FC5A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786"/>
            <a:ext cx="12188825" cy="6856214"/>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499" y="1764286"/>
            <a:ext cx="10390667" cy="3214113"/>
          </a:xfrm>
        </p:spPr>
        <p:txBody>
          <a:bodyPr/>
          <a:lstStyle>
            <a:lvl1pPr>
              <a:lnSpc>
                <a:spcPct val="100000"/>
              </a:lnSpc>
              <a:spcBef>
                <a:spcPts val="1100"/>
              </a:spcBef>
              <a:spcAft>
                <a:spcPts val="300"/>
              </a:spcAft>
              <a:defRPr b="0">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E2B5547E-B4F9-944B-A36D-83EC9F51B62B}"/>
              </a:ext>
            </a:extLst>
          </p:cNvPr>
          <p:cNvSpPr>
            <a:spLocks noGrp="1"/>
          </p:cNvSpPr>
          <p:nvPr>
            <p:ph type="ftr" sz="quarter" idx="3"/>
          </p:nvPr>
        </p:nvSpPr>
        <p:spPr>
          <a:xfrm>
            <a:off x="63579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5929091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ging Area - Center">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88" y="10218"/>
            <a:ext cx="12192000" cy="6858000"/>
          </a:xfrm>
          <a:prstGeom prst="rect">
            <a:avLst/>
          </a:prstGeom>
        </p:spPr>
      </p:pic>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42747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57306928-D84D-C24E-B905-B726AB8AA1E0}"/>
              </a:ext>
            </a:extLst>
          </p:cNvPr>
          <p:cNvSpPr>
            <a:spLocks noGrp="1"/>
          </p:cNvSpPr>
          <p:nvPr>
            <p:ph type="ftr" sz="quarter" idx="3"/>
          </p:nvPr>
        </p:nvSpPr>
        <p:spPr>
          <a:xfrm>
            <a:off x="5262232"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37724141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ging Area - Center W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BADF6A-1985-D340-BD6A-E1BA71A595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 y="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2230197"/>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12998766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gn Callout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3DD63AB-3F17-DB4D-B97C-9E87FE0F95A2}"/>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912" y="451412"/>
            <a:ext cx="12181000" cy="6406587"/>
          </a:xfrm>
          <a:prstGeom prst="rect">
            <a:avLst/>
          </a:prstGeom>
        </p:spPr>
      </p:pic>
      <p:grpSp>
        <p:nvGrpSpPr>
          <p:cNvPr id="5" name="Group 4">
            <a:extLst>
              <a:ext uri="{FF2B5EF4-FFF2-40B4-BE49-F238E27FC236}">
                <a16:creationId xmlns:a16="http://schemas.microsoft.com/office/drawing/2014/main" id="{BEB7A154-80AF-884B-9103-802962731CCC}"/>
              </a:ext>
            </a:extLst>
          </p:cNvPr>
          <p:cNvGrpSpPr/>
          <p:nvPr userDrawn="1"/>
        </p:nvGrpSpPr>
        <p:grpSpPr>
          <a:xfrm>
            <a:off x="361916" y="1168147"/>
            <a:ext cx="11488254" cy="5174417"/>
            <a:chOff x="361916" y="1483200"/>
            <a:chExt cx="11488254" cy="4859364"/>
          </a:xfrm>
        </p:grpSpPr>
        <p:pic>
          <p:nvPicPr>
            <p:cNvPr id="9" name="Picture 8">
              <a:extLst>
                <a:ext uri="{FF2B5EF4-FFF2-40B4-BE49-F238E27FC236}">
                  <a16:creationId xmlns:a16="http://schemas.microsoft.com/office/drawing/2014/main" id="{C1CC8955-2005-0840-A06C-321CEB97D1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61916" y="1483200"/>
              <a:ext cx="11488254" cy="4859364"/>
            </a:xfrm>
            <a:prstGeom prst="rect">
              <a:avLst/>
            </a:prstGeom>
          </p:spPr>
        </p:pic>
        <p:sp>
          <p:nvSpPr>
            <p:cNvPr id="17" name="Rectangle 16">
              <a:extLst>
                <a:ext uri="{FF2B5EF4-FFF2-40B4-BE49-F238E27FC236}">
                  <a16:creationId xmlns:a16="http://schemas.microsoft.com/office/drawing/2014/main" id="{483480C6-C049-D147-A3F2-744296E2C36E}"/>
                </a:ext>
              </a:extLst>
            </p:cNvPr>
            <p:cNvSpPr/>
            <p:nvPr userDrawn="1"/>
          </p:nvSpPr>
          <p:spPr>
            <a:xfrm>
              <a:off x="1060704" y="1728216"/>
              <a:ext cx="10191347" cy="4170616"/>
            </a:xfrm>
            <a:prstGeom prst="rect">
              <a:avLst/>
            </a:prstGeom>
            <a:solidFill>
              <a:schemeClr val="bg1">
                <a:alpha val="52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grpSp>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3" name="Content Placeholder 2"/>
          <p:cNvSpPr>
            <a:spLocks noGrp="1"/>
          </p:cNvSpPr>
          <p:nvPr userDrawn="1">
            <p:ph sz="quarter" idx="11"/>
          </p:nvPr>
        </p:nvSpPr>
        <p:spPr>
          <a:xfrm>
            <a:off x="1332991" y="1662392"/>
            <a:ext cx="9882779" cy="2982487"/>
          </a:xfrm>
        </p:spPr>
        <p:txBody>
          <a:bodyPr/>
          <a:lstStyle>
            <a:lvl1pPr>
              <a:lnSpc>
                <a:spcPct val="100000"/>
              </a:lnSpc>
              <a:spcBef>
                <a:spcPts val="1100"/>
              </a:spcBef>
              <a:spcAft>
                <a:spcPts val="300"/>
              </a:spcAft>
              <a:defRPr>
                <a:solidFill>
                  <a:schemeClr val="accent2">
                    <a:lumMod val="75000"/>
                  </a:schemeClr>
                </a:solidFill>
              </a:defRPr>
            </a:lvl1pPr>
            <a:lvl2pPr>
              <a:lnSpc>
                <a:spcPct val="100000"/>
              </a:lnSpc>
              <a:spcAft>
                <a:spcPts val="600"/>
              </a:spcAft>
              <a:defRPr>
                <a:solidFill>
                  <a:schemeClr val="accent2">
                    <a:lumMod val="75000"/>
                  </a:schemeClr>
                </a:solidFill>
              </a:defRPr>
            </a:lvl2pPr>
            <a:lvl3pPr>
              <a:lnSpc>
                <a:spcPct val="100000"/>
              </a:lnSpc>
              <a:defRPr>
                <a:solidFill>
                  <a:schemeClr val="accent2">
                    <a:lumMod val="75000"/>
                  </a:schemeClr>
                </a:solidFill>
              </a:defRPr>
            </a:lvl3pPr>
            <a:lvl4pPr>
              <a:lnSpc>
                <a:spcPct val="100000"/>
              </a:lnSpc>
              <a:defRPr>
                <a:solidFill>
                  <a:schemeClr val="accent2">
                    <a:lumMod val="75000"/>
                  </a:schemeClr>
                </a:solidFill>
              </a:defRPr>
            </a:lvl4pPr>
            <a:lvl5pPr>
              <a:lnSpc>
                <a:spcPct val="100000"/>
              </a:lnSpc>
              <a:defRPr>
                <a:solidFill>
                  <a:schemeClr val="accent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asted-image.pdf" descr="pasted-image.pdf"/>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9474B855-DAEB-C048-B976-5087D434EE27}"/>
              </a:ext>
            </a:extLst>
          </p:cNvPr>
          <p:cNvSpPr>
            <a:spLocks noGrp="1"/>
          </p:cNvSpPr>
          <p:nvPr>
            <p:ph type="ftr" sz="quarter" idx="3"/>
          </p:nvPr>
        </p:nvSpPr>
        <p:spPr>
          <a:xfrm>
            <a:off x="5488405" y="5553456"/>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A7770462-CE9A-425A-A5D0-C2977FA5D3AF}"/>
              </a:ext>
            </a:extLst>
          </p:cNvPr>
          <p:cNvSpPr>
            <a:spLocks noGrp="1"/>
          </p:cNvSpPr>
          <p:nvPr>
            <p:ph type="title"/>
          </p:nvPr>
        </p:nvSpPr>
        <p:spPr/>
        <p:txBody>
          <a:bodyPr/>
          <a:lstStyle/>
          <a:p>
            <a:r>
              <a:rPr lang="en-US"/>
              <a:t>Click to edit Master title style</a:t>
            </a:r>
            <a:endParaRPr lang="de-DE" dirty="0"/>
          </a:p>
        </p:txBody>
      </p:sp>
      <p:sp>
        <p:nvSpPr>
          <p:cNvPr id="4" name="Rectangle 3">
            <a:extLst>
              <a:ext uri="{FF2B5EF4-FFF2-40B4-BE49-F238E27FC236}">
                <a16:creationId xmlns:a16="http://schemas.microsoft.com/office/drawing/2014/main" id="{8EF3F076-4E88-394E-B0C4-605B6B7209BD}"/>
              </a:ext>
            </a:extLst>
          </p:cNvPr>
          <p:cNvSpPr/>
          <p:nvPr userDrawn="1"/>
        </p:nvSpPr>
        <p:spPr>
          <a:xfrm>
            <a:off x="2424223" y="6097046"/>
            <a:ext cx="7470488" cy="258598"/>
          </a:xfrm>
          <a:prstGeom prst="rect">
            <a:avLst/>
          </a:prstGeom>
          <a:solidFill>
            <a:schemeClr val="bg2">
              <a:alpha val="47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15" name="Rectangle 14">
            <a:extLst>
              <a:ext uri="{FF2B5EF4-FFF2-40B4-BE49-F238E27FC236}">
                <a16:creationId xmlns:a16="http://schemas.microsoft.com/office/drawing/2014/main" id="{6777D621-29AB-804C-A406-B0BCC5E95204}"/>
              </a:ext>
            </a:extLst>
          </p:cNvPr>
          <p:cNvSpPr/>
          <p:nvPr userDrawn="1"/>
        </p:nvSpPr>
        <p:spPr>
          <a:xfrm>
            <a:off x="877688" y="1096392"/>
            <a:ext cx="10656451" cy="183755"/>
          </a:xfrm>
          <a:prstGeom prst="rect">
            <a:avLst/>
          </a:prstGeom>
          <a:solidFill>
            <a:srgbClr val="FFFFFF"/>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Tree>
    <p:extLst>
      <p:ext uri="{BB962C8B-B14F-4D97-AF65-F5344CB8AC3E}">
        <p14:creationId xmlns:p14="http://schemas.microsoft.com/office/powerpoint/2010/main" val="1431090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cene Left - Mountai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8515"/>
            <a:ext cx="12188816" cy="6809485"/>
          </a:xfrm>
          <a:prstGeom prst="rect">
            <a:avLst/>
          </a:prstGeom>
          <a:solidFill>
            <a:schemeClr val="accent1"/>
          </a:solidFill>
          <a:ln w="25400">
            <a:noFill/>
          </a:ln>
          <a:effectLst/>
          <a:scene3d>
            <a:camera prst="orthographicFront"/>
            <a:lightRig rig="contrasting" dir="t">
              <a:rot lat="0" lon="0" rev="2400000"/>
            </a:lightRig>
          </a:scene3d>
          <a:sp3d prstMaterial="powder">
            <a:bevelB w="0" h="0"/>
          </a:sp3d>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pic>
        <p:nvPicPr>
          <p:cNvPr id="11" name="Picture 10">
            <a:extLst>
              <a:ext uri="{FF2B5EF4-FFF2-40B4-BE49-F238E27FC236}">
                <a16:creationId xmlns:a16="http://schemas.microsoft.com/office/drawing/2014/main" id="{6C003A7E-962C-6844-A672-D8D0E15379E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20000" flipH="1">
            <a:off x="212879" y="4229190"/>
            <a:ext cx="1555887" cy="1998883"/>
          </a:xfrm>
          <a:prstGeom prst="rect">
            <a:avLst/>
          </a:prstGeom>
        </p:spPr>
      </p:pic>
      <p:sp>
        <p:nvSpPr>
          <p:cNvPr id="12" name="Footer Placeholder 3">
            <a:extLst>
              <a:ext uri="{FF2B5EF4-FFF2-40B4-BE49-F238E27FC236}">
                <a16:creationId xmlns:a16="http://schemas.microsoft.com/office/drawing/2014/main" id="{14E9242F-A3C8-594F-9741-4C8BF7A1F53F}"/>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3B19EEAD-4183-4B19-ADDF-0608F66DF816}"/>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2657133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cene Right - Look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8BCE5C-4560-1A4B-A4E2-AE71D2634A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787"/>
            <a:ext cx="12188823" cy="6856212"/>
          </a:xfrm>
          <a:prstGeom prst="rect">
            <a:avLst/>
          </a:prstGeom>
        </p:spPr>
      </p:pic>
      <p:pic>
        <p:nvPicPr>
          <p:cNvPr id="11" name="Picture 10">
            <a:extLst>
              <a:ext uri="{FF2B5EF4-FFF2-40B4-BE49-F238E27FC236}">
                <a16:creationId xmlns:a16="http://schemas.microsoft.com/office/drawing/2014/main" id="{EBF2F642-406A-C247-9A38-0678B43345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67290" y="1791"/>
            <a:ext cx="9121525" cy="6856209"/>
          </a:xfrm>
          <a:prstGeom prst="rect">
            <a:avLst/>
          </a:prstGeom>
        </p:spPr>
      </p:pic>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 y="0"/>
            <a:ext cx="12188816" cy="1764283"/>
          </a:xfrm>
          <a:prstGeom prst="rect">
            <a:avLst/>
          </a:prstGeom>
        </p:spPr>
      </p:pic>
      <p:sp>
        <p:nvSpPr>
          <p:cNvPr id="3" name="Content Placeholder 2"/>
          <p:cNvSpPr>
            <a:spLocks noGrp="1"/>
          </p:cNvSpPr>
          <p:nvPr userDrawn="1">
            <p:ph sz="quarter" idx="11"/>
          </p:nvPr>
        </p:nvSpPr>
        <p:spPr>
          <a:xfrm>
            <a:off x="571500" y="1764284"/>
            <a:ext cx="11045952"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pic>
        <p:nvPicPr>
          <p:cNvPr id="10" name="pasted-image.pdf" descr="pasted-image.pdf"/>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879E3402-35C6-BA43-AC93-8513433EE46E}"/>
              </a:ext>
            </a:extLst>
          </p:cNvPr>
          <p:cNvSpPr>
            <a:spLocks noGrp="1"/>
          </p:cNvSpPr>
          <p:nvPr>
            <p:ph type="ftr" sz="quarter" idx="3"/>
          </p:nvPr>
        </p:nvSpPr>
        <p:spPr>
          <a:xfrm>
            <a:off x="7419372" y="6583407"/>
            <a:ext cx="4183028" cy="1993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Tree>
    <p:extLst>
      <p:ext uri="{BB962C8B-B14F-4D97-AF65-F5344CB8AC3E}">
        <p14:creationId xmlns:p14="http://schemas.microsoft.com/office/powerpoint/2010/main" val="9791295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cene Left - View">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2CCBFF-1155-8C4A-A052-41C692CAD6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786"/>
            <a:ext cx="12188824" cy="6856214"/>
          </a:xfrm>
          <a:prstGeom prst="rect">
            <a:avLst/>
          </a:prstGeom>
        </p:spPr>
      </p:pic>
      <p:pic>
        <p:nvPicPr>
          <p:cNvPr id="15" name="Picture 1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 y="0"/>
            <a:ext cx="12188816" cy="1764283"/>
          </a:xfrm>
          <a:prstGeom prst="rect">
            <a:avLst/>
          </a:prstGeom>
        </p:spPr>
      </p:pic>
      <p:sp>
        <p:nvSpPr>
          <p:cNvPr id="3" name="Content Placeholder 2"/>
          <p:cNvSpPr>
            <a:spLocks noGrp="1"/>
          </p:cNvSpPr>
          <p:nvPr userDrawn="1">
            <p:ph sz="quarter" idx="11"/>
          </p:nvPr>
        </p:nvSpPr>
        <p:spPr>
          <a:xfrm>
            <a:off x="571500" y="1764284"/>
            <a:ext cx="11045952"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pic>
        <p:nvPicPr>
          <p:cNvPr id="10" name="pasted-image.pdf" descr="pasted-image.pdf"/>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pic>
        <p:nvPicPr>
          <p:cNvPr id="4" name="Picture 3">
            <a:extLst>
              <a:ext uri="{FF2B5EF4-FFF2-40B4-BE49-F238E27FC236}">
                <a16:creationId xmlns:a16="http://schemas.microsoft.com/office/drawing/2014/main" id="{D0F1D93B-F8F0-ED45-B267-2C40C9355B5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flipH="1">
            <a:off x="777885" y="5277052"/>
            <a:ext cx="2957937" cy="1602216"/>
          </a:xfrm>
          <a:prstGeom prst="rect">
            <a:avLst/>
          </a:prstGeom>
        </p:spPr>
      </p:pic>
      <p:sp>
        <p:nvSpPr>
          <p:cNvPr id="14" name="Footer Placeholder 3">
            <a:extLst>
              <a:ext uri="{FF2B5EF4-FFF2-40B4-BE49-F238E27FC236}">
                <a16:creationId xmlns:a16="http://schemas.microsoft.com/office/drawing/2014/main" id="{4429208C-C1B0-8042-8CE0-389F81A543B0}"/>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40806628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ene Right - Mountain Pea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22AAAE4-6338-3E4D-BABC-CCC27CF68B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788"/>
            <a:ext cx="12188823" cy="6856212"/>
          </a:xfrm>
          <a:prstGeom prst="rect">
            <a:avLst/>
          </a:prstGeom>
        </p:spPr>
      </p:pic>
      <p:pic>
        <p:nvPicPr>
          <p:cNvPr id="10" name="Picture 9">
            <a:extLst>
              <a:ext uri="{FF2B5EF4-FFF2-40B4-BE49-F238E27FC236}">
                <a16:creationId xmlns:a16="http://schemas.microsoft.com/office/drawing/2014/main" id="{D9644855-744A-ED4D-91F5-7F53B6D0947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787"/>
            <a:ext cx="12188823" cy="6856212"/>
          </a:xfrm>
          <a:prstGeom prst="rect">
            <a:avLst/>
          </a:prstGeom>
        </p:spPr>
      </p:pic>
      <p:pic>
        <p:nvPicPr>
          <p:cNvPr id="16" name="Picture 15">
            <a:extLst>
              <a:ext uri="{FF2B5EF4-FFF2-40B4-BE49-F238E27FC236}">
                <a16:creationId xmlns:a16="http://schemas.microsoft.com/office/drawing/2014/main" id="{44AECEEB-3C1D-8941-899B-48749067A26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1788"/>
            <a:ext cx="12188823" cy="6856212"/>
          </a:xfrm>
          <a:prstGeom prst="rect">
            <a:avLst/>
          </a:prstGeom>
        </p:spPr>
      </p:pic>
      <p:sp>
        <p:nvSpPr>
          <p:cNvPr id="3" name="Content Placeholder 2"/>
          <p:cNvSpPr>
            <a:spLocks noGrp="1"/>
          </p:cNvSpPr>
          <p:nvPr userDrawn="1">
            <p:ph sz="quarter" idx="11"/>
          </p:nvPr>
        </p:nvSpPr>
        <p:spPr>
          <a:xfrm>
            <a:off x="571500" y="1764286"/>
            <a:ext cx="11045952" cy="3697729"/>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2" name="pasted-image.pdf" descr="pasted-image.pdf"/>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44D92A31-BEFC-6E4E-954B-10B3B2F8FF19}"/>
              </a:ext>
            </a:extLst>
          </p:cNvPr>
          <p:cNvSpPr>
            <a:spLocks noGrp="1"/>
          </p:cNvSpPr>
          <p:nvPr>
            <p:ph type="ftr" sz="quarter" idx="3"/>
          </p:nvPr>
        </p:nvSpPr>
        <p:spPr>
          <a:xfrm>
            <a:off x="3822994" y="6571832"/>
            <a:ext cx="5507989" cy="213858"/>
          </a:xfrm>
          <a:prstGeom prst="rect">
            <a:avLst/>
          </a:prstGeom>
        </p:spPr>
        <p:txBody>
          <a:bodyPr vert="horz" lIns="0" tIns="0" rIns="0" bIns="0" rtlCol="0" anchor="b"/>
          <a:lstStyle>
            <a:lvl1pPr>
              <a:defRPr lang="en-US" sz="1100" kern="12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493951DF-A915-4EC3-BCE3-AB57E8C45575}"/>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4371542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ene Right - Ballo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62EA77-6313-8240-BB2A-9860C6C6A4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786"/>
            <a:ext cx="12188824" cy="6856214"/>
          </a:xfrm>
          <a:prstGeom prst="rect">
            <a:avLst/>
          </a:prstGeom>
        </p:spPr>
      </p:pic>
      <p:sp>
        <p:nvSpPr>
          <p:cNvPr id="3" name="Content Placeholder 2"/>
          <p:cNvSpPr>
            <a:spLocks noGrp="1"/>
          </p:cNvSpPr>
          <p:nvPr userDrawn="1">
            <p:ph sz="quarter" idx="11"/>
          </p:nvPr>
        </p:nvSpPr>
        <p:spPr>
          <a:xfrm>
            <a:off x="571500" y="1764287"/>
            <a:ext cx="7962900" cy="425785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9" name="Footer Placeholder 3">
            <a:extLst>
              <a:ext uri="{FF2B5EF4-FFF2-40B4-BE49-F238E27FC236}">
                <a16:creationId xmlns:a16="http://schemas.microsoft.com/office/drawing/2014/main" id="{7B3B4D4D-74A0-DA46-AD21-38708C9C577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F2A12B4A-C85D-408F-BE44-0ED8DB43E6C7}"/>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41269291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ow Plain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813E119-9FD7-D446-B03F-ED372D4DE5DA}"/>
              </a:ext>
            </a:extLst>
          </p:cNvPr>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t="-908"/>
          <a:stretch/>
        </p:blipFill>
        <p:spPr>
          <a:xfrm>
            <a:off x="0" y="219455"/>
            <a:ext cx="12188825" cy="6638545"/>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1" name="Footer Placeholder 3">
            <a:extLst>
              <a:ext uri="{FF2B5EF4-FFF2-40B4-BE49-F238E27FC236}">
                <a16:creationId xmlns:a16="http://schemas.microsoft.com/office/drawing/2014/main" id="{D34182B3-BC83-574F-BEFD-A10EC2325B88}"/>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5ADE0D96-7C21-4589-BD0C-0F1AC3C6C7E7}"/>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6811451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 B">
    <p:bg>
      <p:bgPr>
        <a:solidFill>
          <a:srgbClr val="178BD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7EB5592-C2B2-0D43-9D50-9C28DF4DC0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93"/>
            <a:ext cx="12188824" cy="6856214"/>
          </a:xfrm>
          <a:prstGeom prst="rect">
            <a:avLst/>
          </a:prstGeom>
        </p:spPr>
      </p:pic>
      <p:sp>
        <p:nvSpPr>
          <p:cNvPr id="2" name="Title 1"/>
          <p:cNvSpPr>
            <a:spLocks noGrp="1"/>
          </p:cNvSpPr>
          <p:nvPr userDrawn="1">
            <p:ph type="ctrTitle"/>
          </p:nvPr>
        </p:nvSpPr>
        <p:spPr>
          <a:xfrm>
            <a:off x="500042" y="1222803"/>
            <a:ext cx="8788525" cy="1298448"/>
          </a:xfrm>
        </p:spPr>
        <p:txBody>
          <a:bodyPr>
            <a:noAutofit/>
          </a:bodyPr>
          <a:lstStyle>
            <a:lvl1pPr marL="0" indent="0" algn="l">
              <a:lnSpc>
                <a:spcPct val="90000"/>
              </a:lnSpc>
              <a:tabLst/>
              <a:defRPr sz="3000" b="1" spc="0">
                <a:solidFill>
                  <a:schemeClr val="accent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821" y="2544697"/>
            <a:ext cx="8773856"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10821" y="3623318"/>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358226"/>
            <a:ext cx="6447192" cy="247406"/>
          </a:xfrm>
        </p:spPr>
        <p:txBody>
          <a:bodyPr/>
          <a:lstStyle>
            <a:lvl1pPr algn="l">
              <a:lnSpc>
                <a:spcPct val="95000"/>
              </a:lnSpc>
              <a:spcBef>
                <a:spcPts val="0"/>
              </a:spcBef>
              <a:defRPr sz="1600" b="1" baseline="0">
                <a:solidFill>
                  <a:schemeClr val="accent1"/>
                </a:solidFill>
                <a:latin typeface="+mj-lt"/>
              </a:defRPr>
            </a:lvl1pPr>
          </a:lstStyle>
          <a:p>
            <a:r>
              <a:rPr lang="en-US" dirty="0"/>
              <a:t>Name of Presenter</a:t>
            </a:r>
            <a:r>
              <a:rPr lang="en-US" baseline="0" dirty="0"/>
              <a:t>, Title</a:t>
            </a:r>
          </a:p>
        </p:txBody>
      </p:sp>
      <p:pic>
        <p:nvPicPr>
          <p:cNvPr id="15" name="pasted-image.pdf" descr="pasted-image.pdf">
            <a:extLst>
              <a:ext uri="{FF2B5EF4-FFF2-40B4-BE49-F238E27FC236}">
                <a16:creationId xmlns:a16="http://schemas.microsoft.com/office/drawing/2014/main" id="{971614F3-74FA-1349-B1B6-B73CF0A930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1090" y="490789"/>
            <a:ext cx="1048823" cy="734309"/>
          </a:xfrm>
          <a:prstGeom prst="rect">
            <a:avLst/>
          </a:prstGeom>
          <a:ln w="12700">
            <a:miter lim="400000"/>
          </a:ln>
        </p:spPr>
      </p:pic>
      <p:pic>
        <p:nvPicPr>
          <p:cNvPr id="9" name="Picture 8">
            <a:extLst>
              <a:ext uri="{FF2B5EF4-FFF2-40B4-BE49-F238E27FC236}">
                <a16:creationId xmlns:a16="http://schemas.microsoft.com/office/drawing/2014/main" id="{FD6CD50B-992F-2D45-95B4-9F183FA7202B}"/>
              </a:ext>
            </a:extLst>
          </p:cNvPr>
          <p:cNvPicPr>
            <a:picLocks/>
          </p:cNvPicPr>
          <p:nvPr userDrawn="1"/>
        </p:nvPicPr>
        <p:blipFill>
          <a:blip r:embed="rId4" cstate="screen">
            <a:alphaModFix amt="54000"/>
            <a:extLst>
              <a:ext uri="{28A0092B-C50C-407E-A947-70E740481C1C}">
                <a14:useLocalDpi xmlns:a14="http://schemas.microsoft.com/office/drawing/2010/main"/>
              </a:ext>
            </a:extLst>
          </a:blip>
          <a:stretch>
            <a:fillRect/>
          </a:stretch>
        </p:blipFill>
        <p:spPr>
          <a:xfrm>
            <a:off x="2401019" y="6196228"/>
            <a:ext cx="1333398" cy="433716"/>
          </a:xfrm>
          <a:prstGeom prst="rect">
            <a:avLst/>
          </a:prstGeom>
        </p:spPr>
      </p:pic>
      <p:grpSp>
        <p:nvGrpSpPr>
          <p:cNvPr id="4" name="Group 3">
            <a:extLst>
              <a:ext uri="{FF2B5EF4-FFF2-40B4-BE49-F238E27FC236}">
                <a16:creationId xmlns:a16="http://schemas.microsoft.com/office/drawing/2014/main" id="{DB7C485F-51EF-0247-93E1-C6C36D8B8023}"/>
              </a:ext>
            </a:extLst>
          </p:cNvPr>
          <p:cNvGrpSpPr/>
          <p:nvPr userDrawn="1"/>
        </p:nvGrpSpPr>
        <p:grpSpPr>
          <a:xfrm>
            <a:off x="729765" y="5069121"/>
            <a:ext cx="2172551" cy="2213857"/>
            <a:chOff x="1028459" y="5082987"/>
            <a:chExt cx="1928871" cy="1965544"/>
          </a:xfrm>
        </p:grpSpPr>
        <p:pic>
          <p:nvPicPr>
            <p:cNvPr id="13" name="Picture 12">
              <a:extLst>
                <a:ext uri="{FF2B5EF4-FFF2-40B4-BE49-F238E27FC236}">
                  <a16:creationId xmlns:a16="http://schemas.microsoft.com/office/drawing/2014/main" id="{6C38969F-F9E0-964C-A2AB-502E26747B0F}"/>
                </a:ext>
              </a:extLst>
            </p:cNvPr>
            <p:cNvPicPr>
              <a:picLocks/>
            </p:cNvPicPr>
            <p:nvPr userDrawn="1"/>
          </p:nvPicPr>
          <p:blipFill>
            <a:blip r:embed="rId5" cstate="screen">
              <a:alphaModFix amt="54000"/>
              <a:extLst>
                <a:ext uri="{28A0092B-C50C-407E-A947-70E740481C1C}">
                  <a14:useLocalDpi xmlns:a14="http://schemas.microsoft.com/office/drawing/2010/main"/>
                </a:ext>
              </a:extLst>
            </a:blip>
            <a:stretch>
              <a:fillRect/>
            </a:stretch>
          </p:blipFill>
          <p:spPr>
            <a:xfrm>
              <a:off x="1028459" y="6051358"/>
              <a:ext cx="1573171" cy="997173"/>
            </a:xfrm>
            <a:prstGeom prst="rect">
              <a:avLst/>
            </a:prstGeom>
          </p:spPr>
        </p:pic>
        <p:pic>
          <p:nvPicPr>
            <p:cNvPr id="16" name="Picture 15">
              <a:extLst>
                <a:ext uri="{FF2B5EF4-FFF2-40B4-BE49-F238E27FC236}">
                  <a16:creationId xmlns:a16="http://schemas.microsoft.com/office/drawing/2014/main" id="{F24688C7-865E-8448-BF28-340C41DCF4B1}"/>
                </a:ext>
              </a:extLst>
            </p:cNvPr>
            <p:cNvPicPr>
              <a:picLocks/>
            </p:cNvPicPr>
            <p:nvPr userDrawn="1"/>
          </p:nvPicPr>
          <p:blipFill>
            <a:blip r:embed="rId6" cstate="screen">
              <a:alphaModFix amt="54000"/>
              <a:extLst>
                <a:ext uri="{28A0092B-C50C-407E-A947-70E740481C1C}">
                  <a14:useLocalDpi xmlns:a14="http://schemas.microsoft.com/office/drawing/2010/main"/>
                </a:ext>
              </a:extLst>
            </a:blip>
            <a:stretch>
              <a:fillRect/>
            </a:stretch>
          </p:blipFill>
          <p:spPr>
            <a:xfrm>
              <a:off x="1623932" y="6354848"/>
              <a:ext cx="1333398" cy="433716"/>
            </a:xfrm>
            <a:prstGeom prst="rect">
              <a:avLst/>
            </a:prstGeom>
          </p:spPr>
        </p:pic>
        <p:pic>
          <p:nvPicPr>
            <p:cNvPr id="14" name="Picture 13">
              <a:extLst>
                <a:ext uri="{FF2B5EF4-FFF2-40B4-BE49-F238E27FC236}">
                  <a16:creationId xmlns:a16="http://schemas.microsoft.com/office/drawing/2014/main" id="{9E31BE27-20CA-A147-9D7E-63AE9203A4E2}"/>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85783" y="5082987"/>
              <a:ext cx="919439" cy="1532392"/>
            </a:xfrm>
            <a:prstGeom prst="rect">
              <a:avLst/>
            </a:prstGeom>
          </p:spPr>
        </p:pic>
      </p:grpSp>
      <p:pic>
        <p:nvPicPr>
          <p:cNvPr id="18" name="Picture 17">
            <a:extLst>
              <a:ext uri="{FF2B5EF4-FFF2-40B4-BE49-F238E27FC236}">
                <a16:creationId xmlns:a16="http://schemas.microsoft.com/office/drawing/2014/main" id="{ED2EFACA-4C7C-3D45-9F72-EE60C04E4D8F}"/>
              </a:ext>
            </a:extLst>
          </p:cNvPr>
          <p:cNvPicPr>
            <a:picLocks noChangeAspect="1"/>
          </p:cNvPicPr>
          <p:nvPr userDrawn="1"/>
        </p:nvPicPr>
        <p:blipFill rotWithShape="1">
          <a:blip r:embed="rId8" cstate="screen">
            <a:alphaModFix amt="55000"/>
            <a:extLst>
              <a:ext uri="{28A0092B-C50C-407E-A947-70E740481C1C}">
                <a14:useLocalDpi xmlns:a14="http://schemas.microsoft.com/office/drawing/2010/main"/>
              </a:ext>
            </a:extLst>
          </a:blip>
          <a:srcRect/>
          <a:stretch/>
        </p:blipFill>
        <p:spPr>
          <a:xfrm flipV="1">
            <a:off x="8464062" y="0"/>
            <a:ext cx="3724763" cy="740206"/>
          </a:xfrm>
          <a:prstGeom prst="rect">
            <a:avLst/>
          </a:prstGeom>
        </p:spPr>
      </p:pic>
      <p:pic>
        <p:nvPicPr>
          <p:cNvPr id="20" name="Picture 19">
            <a:extLst>
              <a:ext uri="{FF2B5EF4-FFF2-40B4-BE49-F238E27FC236}">
                <a16:creationId xmlns:a16="http://schemas.microsoft.com/office/drawing/2014/main" id="{C20BF5AF-61F1-4348-BAA3-134001BC6AC8}"/>
              </a:ext>
            </a:extLst>
          </p:cNvPr>
          <p:cNvPicPr>
            <a:picLocks/>
          </p:cNvPicPr>
          <p:nvPr userDrawn="1"/>
        </p:nvPicPr>
        <p:blipFill>
          <a:blip r:embed="rId6" cstate="screen">
            <a:alphaModFix amt="54000"/>
            <a:extLst>
              <a:ext uri="{28A0092B-C50C-407E-A947-70E740481C1C}">
                <a14:useLocalDpi xmlns:a14="http://schemas.microsoft.com/office/drawing/2010/main"/>
              </a:ext>
            </a:extLst>
          </a:blip>
          <a:stretch>
            <a:fillRect/>
          </a:stretch>
        </p:blipFill>
        <p:spPr>
          <a:xfrm>
            <a:off x="2359679" y="6074904"/>
            <a:ext cx="1501850" cy="488509"/>
          </a:xfrm>
          <a:prstGeom prst="rect">
            <a:avLst/>
          </a:prstGeom>
        </p:spPr>
      </p:pic>
      <p:pic>
        <p:nvPicPr>
          <p:cNvPr id="22" name="Picture 21">
            <a:extLst>
              <a:ext uri="{FF2B5EF4-FFF2-40B4-BE49-F238E27FC236}">
                <a16:creationId xmlns:a16="http://schemas.microsoft.com/office/drawing/2014/main" id="{364051FF-B810-7F47-AD66-7FC738416232}"/>
              </a:ext>
            </a:extLst>
          </p:cNvPr>
          <p:cNvPicPr>
            <a:picLocks/>
          </p:cNvPicPr>
          <p:nvPr userDrawn="1"/>
        </p:nvPicPr>
        <p:blipFill>
          <a:blip r:embed="rId6" cstate="screen">
            <a:alphaModFix amt="22000"/>
            <a:extLst>
              <a:ext uri="{28A0092B-C50C-407E-A947-70E740481C1C}">
                <a14:useLocalDpi xmlns:a14="http://schemas.microsoft.com/office/drawing/2010/main"/>
              </a:ext>
            </a:extLst>
          </a:blip>
          <a:stretch>
            <a:fillRect/>
          </a:stretch>
        </p:blipFill>
        <p:spPr>
          <a:xfrm>
            <a:off x="-120557" y="5752086"/>
            <a:ext cx="1501850" cy="488509"/>
          </a:xfrm>
          <a:prstGeom prst="rect">
            <a:avLst/>
          </a:prstGeom>
          <a:effectLst>
            <a:outerShdw blurRad="50800" dist="50800" dir="5400000" algn="ctr" rotWithShape="0">
              <a:srgbClr val="000000">
                <a:alpha val="10000"/>
              </a:srgbClr>
            </a:outerShdw>
          </a:effectLst>
        </p:spPr>
      </p:pic>
      <p:pic>
        <p:nvPicPr>
          <p:cNvPr id="23" name="Picture 22" descr="Cloud-the-Goat---Grazing.png">
            <a:extLst>
              <a:ext uri="{FF2B5EF4-FFF2-40B4-BE49-F238E27FC236}">
                <a16:creationId xmlns:a16="http://schemas.microsoft.com/office/drawing/2014/main" id="{B3F869A3-8172-374F-BC43-74EB11069E29}"/>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flipH="1">
            <a:off x="491792" y="5701216"/>
            <a:ext cx="460552" cy="372164"/>
          </a:xfrm>
          <a:prstGeom prst="rect">
            <a:avLst/>
          </a:prstGeom>
        </p:spPr>
      </p:pic>
      <p:pic>
        <p:nvPicPr>
          <p:cNvPr id="7" name="Picture 6">
            <a:extLst>
              <a:ext uri="{FF2B5EF4-FFF2-40B4-BE49-F238E27FC236}">
                <a16:creationId xmlns:a16="http://schemas.microsoft.com/office/drawing/2014/main" id="{4EDC2888-59E3-7440-9896-4A8645F9749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2683401" y="5568395"/>
            <a:ext cx="684062" cy="921996"/>
          </a:xfrm>
          <a:prstGeom prst="rect">
            <a:avLst/>
          </a:prstGeom>
        </p:spPr>
      </p:pic>
    </p:spTree>
    <p:extLst>
      <p:ext uri="{BB962C8B-B14F-4D97-AF65-F5344CB8AC3E}">
        <p14:creationId xmlns:p14="http://schemas.microsoft.com/office/powerpoint/2010/main" val="349001250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Medium Plain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88C59F-FA3F-F54E-8751-15FE801D322E}"/>
              </a:ext>
            </a:extLst>
          </p:cNvPr>
          <p:cNvPicPr>
            <a:picLocks noChangeAspect="1"/>
          </p:cNvPicPr>
          <p:nvPr userDrawn="1"/>
        </p:nvPicPr>
        <p:blipFill>
          <a:blip r:embed="rId2" cstate="screen">
            <a:alphaModFix amt="78000"/>
            <a:extLst>
              <a:ext uri="{28A0092B-C50C-407E-A947-70E740481C1C}">
                <a14:useLocalDpi xmlns:a14="http://schemas.microsoft.com/office/drawing/2010/main"/>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7" name="Footer Placeholder 3">
            <a:extLst>
              <a:ext uri="{FF2B5EF4-FFF2-40B4-BE49-F238E27FC236}">
                <a16:creationId xmlns:a16="http://schemas.microsoft.com/office/drawing/2014/main" id="{8A98EFFC-93BE-C340-B727-C6821D6E1AC5}"/>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
        <p:nvSpPr>
          <p:cNvPr id="4" name="Title 3">
            <a:extLst>
              <a:ext uri="{FF2B5EF4-FFF2-40B4-BE49-F238E27FC236}">
                <a16:creationId xmlns:a16="http://schemas.microsoft.com/office/drawing/2014/main" id="{6DBE7DC1-42C2-499A-8E86-2BB0AD76B4BB}"/>
              </a:ext>
            </a:extLst>
          </p:cNvPr>
          <p:cNvSpPr>
            <a:spLocks noGrp="1"/>
          </p:cNvSpPr>
          <p:nvPr>
            <p:ph type="title"/>
          </p:nvPr>
        </p:nvSpPr>
        <p:spPr/>
        <p:txBody>
          <a:bodyPr/>
          <a:lstStyle/>
          <a:p>
            <a:r>
              <a:rPr lang="en-US" dirty="0"/>
              <a:t>Click to edit Master title style</a:t>
            </a:r>
            <a:endParaRPr lang="de-DE" dirty="0"/>
          </a:p>
        </p:txBody>
      </p:sp>
    </p:spTree>
    <p:extLst>
      <p:ext uri="{BB962C8B-B14F-4D97-AF65-F5344CB8AC3E}">
        <p14:creationId xmlns:p14="http://schemas.microsoft.com/office/powerpoint/2010/main" val="27547102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Quote or Big Idea ">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 y="893"/>
            <a:ext cx="12188819" cy="6856211"/>
          </a:xfrm>
          <a:prstGeom prst="rect">
            <a:avLst/>
          </a:prstGeom>
        </p:spPr>
      </p:pic>
      <p:sp>
        <p:nvSpPr>
          <p:cNvPr id="9" name="Title 1"/>
          <p:cNvSpPr>
            <a:spLocks noGrp="1"/>
          </p:cNvSpPr>
          <p:nvPr userDrawn="1">
            <p:ph type="ctrTitle" hasCustomPrompt="1"/>
          </p:nvPr>
        </p:nvSpPr>
        <p:spPr>
          <a:xfrm>
            <a:off x="1001527" y="1861677"/>
            <a:ext cx="6973430" cy="1115728"/>
          </a:xfrm>
          <a:noFill/>
          <a:ln>
            <a:noFill/>
          </a:ln>
        </p:spPr>
        <p:txBody>
          <a:bodyPr vert="horz" wrap="square" lIns="0" tIns="0" rIns="0" bIns="0" numCol="1" anchor="b" anchorCtr="0" compatLnSpc="1">
            <a:prstTxWarp prst="textNoShape">
              <a:avLst/>
            </a:prstTxWarp>
            <a:noAutofit/>
          </a:bodyPr>
          <a:lstStyle>
            <a:lvl1pPr marL="169863" indent="-169863">
              <a:buClr>
                <a:schemeClr val="accent1"/>
              </a:buClr>
              <a:buFont typeface="Salesforce Sans" panose="020B0505020202020203" pitchFamily="34" charset="0"/>
              <a:buChar char="“"/>
              <a:defRPr lang="en-US" sz="3000" b="1" spc="0" dirty="0">
                <a:solidFill>
                  <a:schemeClr val="tx1"/>
                </a:solidFill>
                <a:latin typeface="Salesforce Sans" charset="0"/>
                <a:ea typeface="Salesforce Sans" charset="0"/>
                <a:cs typeface="Salesforce Sans" charset="0"/>
              </a:defRPr>
            </a:lvl1pPr>
          </a:lstStyle>
          <a:p>
            <a:pPr lvl="0">
              <a:lnSpc>
                <a:spcPct val="90000"/>
              </a:lnSpc>
            </a:pPr>
            <a:r>
              <a:rPr lang="en-US" dirty="0"/>
              <a:t>Quote or Big Idea</a:t>
            </a:r>
          </a:p>
        </p:txBody>
      </p:sp>
      <p:sp>
        <p:nvSpPr>
          <p:cNvPr id="6" name="Text Placeholder 2"/>
          <p:cNvSpPr>
            <a:spLocks noGrp="1"/>
          </p:cNvSpPr>
          <p:nvPr userDrawn="1">
            <p:ph type="body" idx="11" hasCustomPrompt="1"/>
          </p:nvPr>
        </p:nvSpPr>
        <p:spPr>
          <a:xfrm>
            <a:off x="1185677" y="3034780"/>
            <a:ext cx="4404895"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2"/>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Name </a:t>
            </a:r>
          </a:p>
        </p:txBody>
      </p:sp>
      <p:pic>
        <p:nvPicPr>
          <p:cNvPr id="5" name="Picture 4">
            <a:extLst>
              <a:ext uri="{FF2B5EF4-FFF2-40B4-BE49-F238E27FC236}">
                <a16:creationId xmlns:a16="http://schemas.microsoft.com/office/drawing/2014/main" id="{96CA88C3-0F54-9E4E-A548-2AA0AC73F03F}"/>
              </a:ext>
            </a:extLst>
          </p:cNvPr>
          <p:cNvPicPr>
            <a:picLocks noChangeAspect="1"/>
          </p:cNvPicPr>
          <p:nvPr userDrawn="1"/>
        </p:nvPicPr>
        <p:blipFill rotWithShape="1">
          <a:blip r:embed="rId3" cstate="screen">
            <a:alphaModFix amt="55000"/>
            <a:extLst>
              <a:ext uri="{28A0092B-C50C-407E-A947-70E740481C1C}">
                <a14:useLocalDpi xmlns:a14="http://schemas.microsoft.com/office/drawing/2010/main"/>
              </a:ext>
            </a:extLst>
          </a:blip>
          <a:srcRect/>
          <a:stretch/>
        </p:blipFill>
        <p:spPr>
          <a:xfrm flipH="1" flipV="1">
            <a:off x="-4" y="0"/>
            <a:ext cx="6717796" cy="1334998"/>
          </a:xfrm>
          <a:prstGeom prst="rect">
            <a:avLst/>
          </a:prstGeom>
        </p:spPr>
      </p:pic>
      <p:pic>
        <p:nvPicPr>
          <p:cNvPr id="7" name="pasted-image.pdf" descr="pasted-image.pdf">
            <a:extLst>
              <a:ext uri="{FF2B5EF4-FFF2-40B4-BE49-F238E27FC236}">
                <a16:creationId xmlns:a16="http://schemas.microsoft.com/office/drawing/2014/main" id="{1E30FB7F-ADFF-3747-AB3C-7C14E78A1A3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78700268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eque Slide - 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F16FFF-26CE-DE4B-8FB1-68080725C4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5" name="pasted-image.pdf" descr="pasted-image.pdf">
            <a:extLst>
              <a:ext uri="{FF2B5EF4-FFF2-40B4-BE49-F238E27FC236}">
                <a16:creationId xmlns:a16="http://schemas.microsoft.com/office/drawing/2014/main" id="{CE224F9A-12A0-6544-8182-F92DAEAC999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1847414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que Slide - B">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8D0ECA0-E5B0-5E4B-82C3-1D30890CC8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893"/>
            <a:ext cx="12403136" cy="6856213"/>
          </a:xfrm>
          <a:prstGeom prst="rect">
            <a:avLst/>
          </a:prstGeom>
        </p:spPr>
      </p:pic>
      <p:pic>
        <p:nvPicPr>
          <p:cNvPr id="16" name="pasted-image.pdf" descr="pasted-image.pdf">
            <a:extLst>
              <a:ext uri="{FF2B5EF4-FFF2-40B4-BE49-F238E27FC236}">
                <a16:creationId xmlns:a16="http://schemas.microsoft.com/office/drawing/2014/main" id="{3E1693E8-77FC-2B40-81C0-D9E37324045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9" name="Title 1"/>
          <p:cNvSpPr>
            <a:spLocks noGrp="1"/>
          </p:cNvSpPr>
          <p:nvPr userDrawn="1">
            <p:ph type="ctrTitle" hasCustomPrompt="1"/>
          </p:nvPr>
        </p:nvSpPr>
        <p:spPr>
          <a:xfrm>
            <a:off x="2511487" y="1804672"/>
            <a:ext cx="7165850" cy="1115728"/>
          </a:xfrm>
          <a:noFill/>
          <a:ln>
            <a:noFill/>
          </a:ln>
        </p:spPr>
        <p:txBody>
          <a:bodyPr vert="horz" wrap="square" lIns="0" tIns="0" rIns="0" bIns="0" numCol="1" anchor="b" anchorCtr="0" compatLnSpc="1">
            <a:prstTxWarp prst="textNoShape">
              <a:avLst/>
            </a:prstTxWarp>
            <a:noAutofit/>
          </a:bodyPr>
          <a:lstStyle>
            <a:lvl1pPr algn="ct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2511487" y="2995939"/>
            <a:ext cx="7165850" cy="927386"/>
          </a:xfrm>
          <a:noFill/>
          <a:ln>
            <a:noFill/>
          </a:ln>
        </p:spPr>
        <p:txBody>
          <a:bodyPr vert="horz" wrap="square" lIns="0" tIns="0" rIns="0" bIns="0" numCol="1" anchor="t" anchorCtr="0" compatLnSpc="1">
            <a:prstTxWarp prst="textNoShape">
              <a:avLst/>
            </a:prstTxWarp>
          </a:bodyPr>
          <a:lstStyle>
            <a:lvl1pPr algn="ct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grpSp>
        <p:nvGrpSpPr>
          <p:cNvPr id="21" name="Group 20">
            <a:extLst>
              <a:ext uri="{FF2B5EF4-FFF2-40B4-BE49-F238E27FC236}">
                <a16:creationId xmlns:a16="http://schemas.microsoft.com/office/drawing/2014/main" id="{25B986F2-152D-6B4D-AC52-834BC9E3263E}"/>
              </a:ext>
            </a:extLst>
          </p:cNvPr>
          <p:cNvGrpSpPr/>
          <p:nvPr userDrawn="1"/>
        </p:nvGrpSpPr>
        <p:grpSpPr>
          <a:xfrm>
            <a:off x="2559432" y="5500833"/>
            <a:ext cx="827935" cy="1175485"/>
            <a:chOff x="723336" y="4484318"/>
            <a:chExt cx="1333398" cy="1893131"/>
          </a:xfrm>
        </p:grpSpPr>
        <p:pic>
          <p:nvPicPr>
            <p:cNvPr id="22" name="Picture 21">
              <a:extLst>
                <a:ext uri="{FF2B5EF4-FFF2-40B4-BE49-F238E27FC236}">
                  <a16:creationId xmlns:a16="http://schemas.microsoft.com/office/drawing/2014/main" id="{D894188B-5DB8-6C47-9697-200B314FE02A}"/>
                </a:ext>
              </a:extLst>
            </p:cNvPr>
            <p:cNvPicPr>
              <a:picLocks/>
            </p:cNvPicPr>
            <p:nvPr userDrawn="1"/>
          </p:nvPicPr>
          <p:blipFill>
            <a:blip r:embed="rId4" cstate="screen">
              <a:alphaModFix amt="54000"/>
              <a:extLst>
                <a:ext uri="{28A0092B-C50C-407E-A947-70E740481C1C}">
                  <a14:useLocalDpi xmlns:a14="http://schemas.microsoft.com/office/drawing/2010/main"/>
                </a:ext>
              </a:extLst>
            </a:blip>
            <a:stretch>
              <a:fillRect/>
            </a:stretch>
          </p:blipFill>
          <p:spPr>
            <a:xfrm>
              <a:off x="723336" y="5943733"/>
              <a:ext cx="1333398" cy="433716"/>
            </a:xfrm>
            <a:prstGeom prst="rect">
              <a:avLst/>
            </a:prstGeom>
          </p:spPr>
        </p:pic>
        <p:pic>
          <p:nvPicPr>
            <p:cNvPr id="23" name="Picture 22">
              <a:extLst>
                <a:ext uri="{FF2B5EF4-FFF2-40B4-BE49-F238E27FC236}">
                  <a16:creationId xmlns:a16="http://schemas.microsoft.com/office/drawing/2014/main" id="{50782E36-E2AA-A24F-8583-FABD8663419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20482" y="4484318"/>
              <a:ext cx="1072602" cy="1787666"/>
            </a:xfrm>
            <a:prstGeom prst="rect">
              <a:avLst/>
            </a:prstGeom>
          </p:spPr>
        </p:pic>
      </p:grpSp>
      <p:grpSp>
        <p:nvGrpSpPr>
          <p:cNvPr id="14" name="Group 13">
            <a:extLst>
              <a:ext uri="{FF2B5EF4-FFF2-40B4-BE49-F238E27FC236}">
                <a16:creationId xmlns:a16="http://schemas.microsoft.com/office/drawing/2014/main" id="{368FECB7-D67E-F74B-B708-065D940AABAD}"/>
              </a:ext>
            </a:extLst>
          </p:cNvPr>
          <p:cNvGrpSpPr/>
          <p:nvPr userDrawn="1"/>
        </p:nvGrpSpPr>
        <p:grpSpPr>
          <a:xfrm>
            <a:off x="2419" y="4382697"/>
            <a:ext cx="1837393" cy="2139595"/>
            <a:chOff x="1082246" y="4738045"/>
            <a:chExt cx="1890350" cy="2201262"/>
          </a:xfrm>
        </p:grpSpPr>
        <p:pic>
          <p:nvPicPr>
            <p:cNvPr id="15" name="Picture 14">
              <a:extLst>
                <a:ext uri="{FF2B5EF4-FFF2-40B4-BE49-F238E27FC236}">
                  <a16:creationId xmlns:a16="http://schemas.microsoft.com/office/drawing/2014/main" id="{1EA8B067-22B5-F748-9433-9395F031AE68}"/>
                </a:ext>
              </a:extLst>
            </p:cNvPr>
            <p:cNvPicPr>
              <a:picLocks/>
            </p:cNvPicPr>
            <p:nvPr userDrawn="1"/>
          </p:nvPicPr>
          <p:blipFill>
            <a:blip r:embed="rId6" cstate="screen">
              <a:alphaModFix amt="54000"/>
              <a:extLst>
                <a:ext uri="{28A0092B-C50C-407E-A947-70E740481C1C}">
                  <a14:useLocalDpi xmlns:a14="http://schemas.microsoft.com/office/drawing/2010/main"/>
                </a:ext>
              </a:extLst>
            </a:blip>
            <a:stretch>
              <a:fillRect/>
            </a:stretch>
          </p:blipFill>
          <p:spPr>
            <a:xfrm>
              <a:off x="1639198" y="6472340"/>
              <a:ext cx="1333398" cy="433716"/>
            </a:xfrm>
            <a:prstGeom prst="rect">
              <a:avLst/>
            </a:prstGeom>
          </p:spPr>
        </p:pic>
        <p:pic>
          <p:nvPicPr>
            <p:cNvPr id="17" name="Picture 16">
              <a:extLst>
                <a:ext uri="{FF2B5EF4-FFF2-40B4-BE49-F238E27FC236}">
                  <a16:creationId xmlns:a16="http://schemas.microsoft.com/office/drawing/2014/main" id="{2D4B6D79-7589-604E-85EB-5F441F399842}"/>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51214" y="4738045"/>
              <a:ext cx="1225342" cy="2042229"/>
            </a:xfrm>
            <a:prstGeom prst="rect">
              <a:avLst/>
            </a:prstGeom>
          </p:spPr>
        </p:pic>
        <p:pic>
          <p:nvPicPr>
            <p:cNvPr id="18" name="Picture 17">
              <a:extLst>
                <a:ext uri="{FF2B5EF4-FFF2-40B4-BE49-F238E27FC236}">
                  <a16:creationId xmlns:a16="http://schemas.microsoft.com/office/drawing/2014/main" id="{4947BB7C-D33D-9344-B85F-BFEB81538C26}"/>
                </a:ext>
              </a:extLst>
            </p:cNvPr>
            <p:cNvPicPr>
              <a:picLocks/>
            </p:cNvPicPr>
            <p:nvPr userDrawn="1"/>
          </p:nvPicPr>
          <p:blipFill>
            <a:blip r:embed="rId6" cstate="screen">
              <a:alphaModFix amt="54000"/>
              <a:extLst>
                <a:ext uri="{28A0092B-C50C-407E-A947-70E740481C1C}">
                  <a14:useLocalDpi xmlns:a14="http://schemas.microsoft.com/office/drawing/2010/main"/>
                </a:ext>
              </a:extLst>
            </a:blip>
            <a:stretch>
              <a:fillRect/>
            </a:stretch>
          </p:blipFill>
          <p:spPr>
            <a:xfrm>
              <a:off x="1082246" y="6505591"/>
              <a:ext cx="1333398" cy="433716"/>
            </a:xfrm>
            <a:prstGeom prst="rect">
              <a:avLst/>
            </a:prstGeom>
          </p:spPr>
        </p:pic>
      </p:grpSp>
      <p:grpSp>
        <p:nvGrpSpPr>
          <p:cNvPr id="19" name="Group 18">
            <a:extLst>
              <a:ext uri="{FF2B5EF4-FFF2-40B4-BE49-F238E27FC236}">
                <a16:creationId xmlns:a16="http://schemas.microsoft.com/office/drawing/2014/main" id="{894FBBBC-95C4-344F-9F94-25AD40AD95C8}"/>
              </a:ext>
            </a:extLst>
          </p:cNvPr>
          <p:cNvGrpSpPr/>
          <p:nvPr userDrawn="1"/>
        </p:nvGrpSpPr>
        <p:grpSpPr>
          <a:xfrm>
            <a:off x="1449060" y="5375205"/>
            <a:ext cx="1333398" cy="1269442"/>
            <a:chOff x="2666809" y="5395728"/>
            <a:chExt cx="1333398" cy="1269442"/>
          </a:xfrm>
        </p:grpSpPr>
        <p:pic>
          <p:nvPicPr>
            <p:cNvPr id="28" name="Picture 27">
              <a:extLst>
                <a:ext uri="{FF2B5EF4-FFF2-40B4-BE49-F238E27FC236}">
                  <a16:creationId xmlns:a16="http://schemas.microsoft.com/office/drawing/2014/main" id="{F723A177-8959-934F-9C98-12E843D2E76A}"/>
                </a:ext>
              </a:extLst>
            </p:cNvPr>
            <p:cNvPicPr>
              <a:picLocks/>
            </p:cNvPicPr>
            <p:nvPr userDrawn="1"/>
          </p:nvPicPr>
          <p:blipFill>
            <a:blip r:embed="rId8" cstate="screen">
              <a:alphaModFix amt="54000"/>
              <a:extLst>
                <a:ext uri="{28A0092B-C50C-407E-A947-70E740481C1C}">
                  <a14:useLocalDpi xmlns:a14="http://schemas.microsoft.com/office/drawing/2010/main"/>
                </a:ext>
              </a:extLst>
            </a:blip>
            <a:stretch>
              <a:fillRect/>
            </a:stretch>
          </p:blipFill>
          <p:spPr>
            <a:xfrm>
              <a:off x="2666809" y="6231454"/>
              <a:ext cx="1333398" cy="433716"/>
            </a:xfrm>
            <a:prstGeom prst="rect">
              <a:avLst/>
            </a:prstGeom>
          </p:spPr>
        </p:pic>
        <p:pic>
          <p:nvPicPr>
            <p:cNvPr id="29" name="pasted-image.pdf" descr="pasted-image.pdf">
              <a:extLst>
                <a:ext uri="{FF2B5EF4-FFF2-40B4-BE49-F238E27FC236}">
                  <a16:creationId xmlns:a16="http://schemas.microsoft.com/office/drawing/2014/main" id="{AB894933-B508-F04F-B9C8-B108ECB210AE}"/>
                </a:ext>
              </a:extLst>
            </p:cNvPr>
            <p:cNvPicPr>
              <a:picLocks noChangeAspect="1"/>
            </p:cNvPicPr>
            <p:nvPr userDrawn="1"/>
          </p:nvPicPr>
          <p:blipFill>
            <a:blip r:embed="rId9"/>
            <a:stretch>
              <a:fillRect/>
            </a:stretch>
          </p:blipFill>
          <p:spPr>
            <a:xfrm>
              <a:off x="2776556" y="5395728"/>
              <a:ext cx="880288" cy="1109863"/>
            </a:xfrm>
            <a:prstGeom prst="rect">
              <a:avLst/>
            </a:prstGeom>
            <a:ln w="12700">
              <a:miter lim="400000"/>
            </a:ln>
          </p:spPr>
        </p:pic>
      </p:grpSp>
    </p:spTree>
    <p:extLst>
      <p:ext uri="{BB962C8B-B14F-4D97-AF65-F5344CB8AC3E}">
        <p14:creationId xmlns:p14="http://schemas.microsoft.com/office/powerpoint/2010/main" val="2681826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eque Slide - C">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7F76AE0-F41C-D94B-9CC1-B63737F8DE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6" name="pasted-image.pdf" descr="pasted-image.pdf">
            <a:extLst>
              <a:ext uri="{FF2B5EF4-FFF2-40B4-BE49-F238E27FC236}">
                <a16:creationId xmlns:a16="http://schemas.microsoft.com/office/drawing/2014/main" id="{3E1693E8-77FC-2B40-81C0-D9E37324045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grpSp>
        <p:nvGrpSpPr>
          <p:cNvPr id="7" name="Group 6">
            <a:extLst>
              <a:ext uri="{FF2B5EF4-FFF2-40B4-BE49-F238E27FC236}">
                <a16:creationId xmlns:a16="http://schemas.microsoft.com/office/drawing/2014/main" id="{BF702B54-1961-BE4E-91EF-133BCDB14AFB}"/>
              </a:ext>
            </a:extLst>
          </p:cNvPr>
          <p:cNvGrpSpPr/>
          <p:nvPr userDrawn="1"/>
        </p:nvGrpSpPr>
        <p:grpSpPr>
          <a:xfrm>
            <a:off x="1301702" y="4701469"/>
            <a:ext cx="1890350" cy="2201262"/>
            <a:chOff x="1082246" y="4738045"/>
            <a:chExt cx="1890350" cy="2201262"/>
          </a:xfrm>
        </p:grpSpPr>
        <p:pic>
          <p:nvPicPr>
            <p:cNvPr id="11" name="Picture 10">
              <a:extLst>
                <a:ext uri="{FF2B5EF4-FFF2-40B4-BE49-F238E27FC236}">
                  <a16:creationId xmlns:a16="http://schemas.microsoft.com/office/drawing/2014/main" id="{FFEC93C6-5590-1640-A696-EE0F5721CFE2}"/>
                </a:ext>
              </a:extLst>
            </p:cNvPr>
            <p:cNvPicPr>
              <a:picLocks/>
            </p:cNvPicPr>
            <p:nvPr userDrawn="1"/>
          </p:nvPicPr>
          <p:blipFill>
            <a:blip r:embed="rId4" cstate="screen">
              <a:alphaModFix amt="54000"/>
              <a:extLst>
                <a:ext uri="{28A0092B-C50C-407E-A947-70E740481C1C}">
                  <a14:useLocalDpi xmlns:a14="http://schemas.microsoft.com/office/drawing/2010/main"/>
                </a:ext>
              </a:extLst>
            </a:blip>
            <a:stretch>
              <a:fillRect/>
            </a:stretch>
          </p:blipFill>
          <p:spPr>
            <a:xfrm>
              <a:off x="1639198" y="6472340"/>
              <a:ext cx="1333398" cy="433716"/>
            </a:xfrm>
            <a:prstGeom prst="rect">
              <a:avLst/>
            </a:prstGeom>
          </p:spPr>
        </p:pic>
        <p:pic>
          <p:nvPicPr>
            <p:cNvPr id="18" name="Picture 17">
              <a:extLst>
                <a:ext uri="{FF2B5EF4-FFF2-40B4-BE49-F238E27FC236}">
                  <a16:creationId xmlns:a16="http://schemas.microsoft.com/office/drawing/2014/main" id="{AD182066-3CEA-D84B-BF18-28D1F0BDA9F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551214" y="4738045"/>
              <a:ext cx="1225342" cy="2042229"/>
            </a:xfrm>
            <a:prstGeom prst="rect">
              <a:avLst/>
            </a:prstGeom>
          </p:spPr>
        </p:pic>
        <p:pic>
          <p:nvPicPr>
            <p:cNvPr id="10" name="Picture 9">
              <a:extLst>
                <a:ext uri="{FF2B5EF4-FFF2-40B4-BE49-F238E27FC236}">
                  <a16:creationId xmlns:a16="http://schemas.microsoft.com/office/drawing/2014/main" id="{3FDDC35F-6129-7945-BAE4-BBAB0AA3F986}"/>
                </a:ext>
              </a:extLst>
            </p:cNvPr>
            <p:cNvPicPr>
              <a:picLocks/>
            </p:cNvPicPr>
            <p:nvPr userDrawn="1"/>
          </p:nvPicPr>
          <p:blipFill>
            <a:blip r:embed="rId4" cstate="screen">
              <a:alphaModFix amt="54000"/>
              <a:extLst>
                <a:ext uri="{28A0092B-C50C-407E-A947-70E740481C1C}">
                  <a14:useLocalDpi xmlns:a14="http://schemas.microsoft.com/office/drawing/2010/main"/>
                </a:ext>
              </a:extLst>
            </a:blip>
            <a:stretch>
              <a:fillRect/>
            </a:stretch>
          </p:blipFill>
          <p:spPr>
            <a:xfrm>
              <a:off x="1082246" y="6505591"/>
              <a:ext cx="1333398" cy="433716"/>
            </a:xfrm>
            <a:prstGeom prst="rect">
              <a:avLst/>
            </a:prstGeom>
          </p:spPr>
        </p:pic>
      </p:grpSp>
      <p:grpSp>
        <p:nvGrpSpPr>
          <p:cNvPr id="5" name="Group 4">
            <a:extLst>
              <a:ext uri="{FF2B5EF4-FFF2-40B4-BE49-F238E27FC236}">
                <a16:creationId xmlns:a16="http://schemas.microsoft.com/office/drawing/2014/main" id="{5A98F39F-3025-D247-A4BA-8C26E5D8AC9F}"/>
              </a:ext>
            </a:extLst>
          </p:cNvPr>
          <p:cNvGrpSpPr/>
          <p:nvPr userDrawn="1"/>
        </p:nvGrpSpPr>
        <p:grpSpPr>
          <a:xfrm>
            <a:off x="3494668" y="5053890"/>
            <a:ext cx="1333398" cy="1269442"/>
            <a:chOff x="2666809" y="5395728"/>
            <a:chExt cx="1333398" cy="1269442"/>
          </a:xfrm>
        </p:grpSpPr>
        <p:pic>
          <p:nvPicPr>
            <p:cNvPr id="12" name="Picture 11">
              <a:extLst>
                <a:ext uri="{FF2B5EF4-FFF2-40B4-BE49-F238E27FC236}">
                  <a16:creationId xmlns:a16="http://schemas.microsoft.com/office/drawing/2014/main" id="{DFF299DD-A7B6-5349-A57F-3C2A8F8DBC12}"/>
                </a:ext>
              </a:extLst>
            </p:cNvPr>
            <p:cNvPicPr>
              <a:picLocks/>
            </p:cNvPicPr>
            <p:nvPr userDrawn="1"/>
          </p:nvPicPr>
          <p:blipFill>
            <a:blip r:embed="rId4" cstate="screen">
              <a:alphaModFix amt="54000"/>
              <a:extLst>
                <a:ext uri="{28A0092B-C50C-407E-A947-70E740481C1C}">
                  <a14:useLocalDpi xmlns:a14="http://schemas.microsoft.com/office/drawing/2010/main"/>
                </a:ext>
              </a:extLst>
            </a:blip>
            <a:stretch>
              <a:fillRect/>
            </a:stretch>
          </p:blipFill>
          <p:spPr>
            <a:xfrm>
              <a:off x="2666809" y="6231454"/>
              <a:ext cx="1333398" cy="433716"/>
            </a:xfrm>
            <a:prstGeom prst="rect">
              <a:avLst/>
            </a:prstGeom>
          </p:spPr>
        </p:pic>
        <p:pic>
          <p:nvPicPr>
            <p:cNvPr id="17" name="pasted-image.pdf" descr="pasted-image.pdf">
              <a:extLst>
                <a:ext uri="{FF2B5EF4-FFF2-40B4-BE49-F238E27FC236}">
                  <a16:creationId xmlns:a16="http://schemas.microsoft.com/office/drawing/2014/main" id="{23C12D71-DD1F-1E46-8E28-DE7DF1403C7A}"/>
                </a:ext>
              </a:extLst>
            </p:cNvPr>
            <p:cNvPicPr>
              <a:picLocks noChangeAspect="1"/>
            </p:cNvPicPr>
            <p:nvPr userDrawn="1"/>
          </p:nvPicPr>
          <p:blipFill>
            <a:blip r:embed="rId6"/>
            <a:stretch>
              <a:fillRect/>
            </a:stretch>
          </p:blipFill>
          <p:spPr>
            <a:xfrm>
              <a:off x="2776556" y="5395728"/>
              <a:ext cx="880288" cy="1109863"/>
            </a:xfrm>
            <a:prstGeom prst="rect">
              <a:avLst/>
            </a:prstGeom>
            <a:ln w="12700">
              <a:miter lim="400000"/>
            </a:ln>
          </p:spPr>
        </p:pic>
      </p:grpSp>
      <p:grpSp>
        <p:nvGrpSpPr>
          <p:cNvPr id="2" name="Group 1">
            <a:extLst>
              <a:ext uri="{FF2B5EF4-FFF2-40B4-BE49-F238E27FC236}">
                <a16:creationId xmlns:a16="http://schemas.microsoft.com/office/drawing/2014/main" id="{062FA740-8148-E846-B36B-BA50335AE030}"/>
              </a:ext>
            </a:extLst>
          </p:cNvPr>
          <p:cNvGrpSpPr/>
          <p:nvPr userDrawn="1"/>
        </p:nvGrpSpPr>
        <p:grpSpPr>
          <a:xfrm>
            <a:off x="7381956" y="4999042"/>
            <a:ext cx="1001802" cy="474215"/>
            <a:chOff x="7381956" y="4999042"/>
            <a:chExt cx="1001802" cy="474215"/>
          </a:xfrm>
        </p:grpSpPr>
        <p:pic>
          <p:nvPicPr>
            <p:cNvPr id="13" name="Picture 12">
              <a:extLst>
                <a:ext uri="{FF2B5EF4-FFF2-40B4-BE49-F238E27FC236}">
                  <a16:creationId xmlns:a16="http://schemas.microsoft.com/office/drawing/2014/main" id="{3B12E306-FB66-0C4B-8B63-B6F3D28D801E}"/>
                </a:ext>
              </a:extLst>
            </p:cNvPr>
            <p:cNvPicPr>
              <a:picLocks/>
            </p:cNvPicPr>
            <p:nvPr userDrawn="1"/>
          </p:nvPicPr>
          <p:blipFill>
            <a:blip r:embed="rId7" cstate="screen">
              <a:alphaModFix amt="54000"/>
              <a:extLst>
                <a:ext uri="{28A0092B-C50C-407E-A947-70E740481C1C}">
                  <a14:useLocalDpi xmlns:a14="http://schemas.microsoft.com/office/drawing/2010/main"/>
                </a:ext>
              </a:extLst>
            </a:blip>
            <a:stretch>
              <a:fillRect/>
            </a:stretch>
          </p:blipFill>
          <p:spPr>
            <a:xfrm rot="240000">
              <a:off x="7381956" y="5250692"/>
              <a:ext cx="1001802" cy="222565"/>
            </a:xfrm>
            <a:prstGeom prst="rect">
              <a:avLst/>
            </a:prstGeom>
          </p:spPr>
        </p:pic>
        <p:pic>
          <p:nvPicPr>
            <p:cNvPr id="19" name="Picture 18" descr="Cloud-the-Goat---Grazing.png">
              <a:extLst>
                <a:ext uri="{FF2B5EF4-FFF2-40B4-BE49-F238E27FC236}">
                  <a16:creationId xmlns:a16="http://schemas.microsoft.com/office/drawing/2014/main" id="{D01DBCC5-A904-FF43-B799-E3797A483AB1}"/>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7677860" y="4999042"/>
              <a:ext cx="508748" cy="411109"/>
            </a:xfrm>
            <a:prstGeom prst="rect">
              <a:avLst/>
            </a:prstGeom>
          </p:spPr>
        </p:pic>
      </p:grpSp>
    </p:spTree>
    <p:extLst>
      <p:ext uri="{BB962C8B-B14F-4D97-AF65-F5344CB8AC3E}">
        <p14:creationId xmlns:p14="http://schemas.microsoft.com/office/powerpoint/2010/main" val="348926242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anelist Slide ">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D3AF94-2E38-A14E-8CAD-1B817D84AF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pic>
        <p:nvPicPr>
          <p:cNvPr id="23" name="Picture 22">
            <a:extLst>
              <a:ext uri="{FF2B5EF4-FFF2-40B4-BE49-F238E27FC236}">
                <a16:creationId xmlns:a16="http://schemas.microsoft.com/office/drawing/2014/main" id="{DD3722F9-BD34-454E-BCEA-4077B00A9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 y="0"/>
            <a:ext cx="12188816" cy="6872985"/>
          </a:xfrm>
          <a:prstGeom prst="rect">
            <a:avLst/>
          </a:prstGeom>
        </p:spPr>
      </p:pic>
      <p:sp>
        <p:nvSpPr>
          <p:cNvPr id="51" name="Text Placeholder 17"/>
          <p:cNvSpPr>
            <a:spLocks noGrp="1"/>
          </p:cNvSpPr>
          <p:nvPr>
            <p:ph type="body" sz="quarter" idx="13" hasCustomPrompt="1"/>
          </p:nvPr>
        </p:nvSpPr>
        <p:spPr>
          <a:xfrm>
            <a:off x="418889"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56" name="Text Placeholder 17"/>
          <p:cNvSpPr>
            <a:spLocks noGrp="1"/>
          </p:cNvSpPr>
          <p:nvPr>
            <p:ph type="body" sz="quarter" idx="18" hasCustomPrompt="1"/>
          </p:nvPr>
        </p:nvSpPr>
        <p:spPr>
          <a:xfrm>
            <a:off x="2774348" y="3805431"/>
            <a:ext cx="2071010"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7" name="Text Placeholder 17"/>
          <p:cNvSpPr>
            <a:spLocks noGrp="1"/>
          </p:cNvSpPr>
          <p:nvPr>
            <p:ph type="body" sz="quarter" idx="19" hasCustomPrompt="1"/>
          </p:nvPr>
        </p:nvSpPr>
        <p:spPr>
          <a:xfrm>
            <a:off x="5090926" y="3805431"/>
            <a:ext cx="2068626"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9" name="Text Placeholder 17"/>
          <p:cNvSpPr>
            <a:spLocks noGrp="1"/>
          </p:cNvSpPr>
          <p:nvPr>
            <p:ph type="body" sz="quarter" idx="21" hasCustomPrompt="1"/>
          </p:nvPr>
        </p:nvSpPr>
        <p:spPr>
          <a:xfrm>
            <a:off x="2744611"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0" name="Text Placeholder 17"/>
          <p:cNvSpPr>
            <a:spLocks noGrp="1"/>
          </p:cNvSpPr>
          <p:nvPr>
            <p:ph type="body" sz="quarter" idx="22" hasCustomPrompt="1"/>
          </p:nvPr>
        </p:nvSpPr>
        <p:spPr>
          <a:xfrm>
            <a:off x="5048380"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2" name="Picture Placeholder 4"/>
          <p:cNvSpPr>
            <a:spLocks noGrp="1"/>
          </p:cNvSpPr>
          <p:nvPr>
            <p:ph type="pic" sz="quarter" idx="24"/>
          </p:nvPr>
        </p:nvSpPr>
        <p:spPr>
          <a:xfrm>
            <a:off x="652226"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3" name="Picture Placeholder 4"/>
          <p:cNvSpPr>
            <a:spLocks noGrp="1"/>
          </p:cNvSpPr>
          <p:nvPr>
            <p:ph type="pic" sz="quarter" idx="25"/>
          </p:nvPr>
        </p:nvSpPr>
        <p:spPr>
          <a:xfrm>
            <a:off x="2971090"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4" name="Picture Placeholder 4"/>
          <p:cNvSpPr>
            <a:spLocks noGrp="1"/>
          </p:cNvSpPr>
          <p:nvPr>
            <p:ph type="pic" sz="quarter" idx="26"/>
          </p:nvPr>
        </p:nvSpPr>
        <p:spPr>
          <a:xfrm>
            <a:off x="5250728"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4" name="Text Placeholder 3"/>
          <p:cNvSpPr>
            <a:spLocks noGrp="1"/>
          </p:cNvSpPr>
          <p:nvPr>
            <p:ph type="body" sz="quarter" idx="28" hasCustomPrompt="1"/>
          </p:nvPr>
        </p:nvSpPr>
        <p:spPr>
          <a:xfrm>
            <a:off x="457622" y="3805431"/>
            <a:ext cx="2071158" cy="850824"/>
          </a:xfrm>
        </p:spPr>
        <p:txBody>
          <a:bodyPr lIns="9144" anchor="t"/>
          <a:lstStyle>
            <a:lvl1pPr algn="ctr">
              <a:spcBef>
                <a:spcPts val="600"/>
              </a:spcBef>
              <a:defRPr sz="1400" spc="0" baseline="0">
                <a:solidFill>
                  <a:schemeClr val="accent1"/>
                </a:solidFill>
              </a:defRPr>
            </a:lvl1pPr>
            <a:lvl2pPr marL="0" indent="0" algn="ctr">
              <a:buClr>
                <a:schemeClr val="bg1"/>
              </a:buClr>
              <a:buNone/>
              <a:defRPr sz="1200" spc="0">
                <a:solidFill>
                  <a:schemeClr val="tx2"/>
                </a:solidFill>
              </a:defRPr>
            </a:lvl2pPr>
            <a:lvl3pPr marL="228600" indent="-6350">
              <a:buNone/>
              <a:defRPr sz="1400" spc="0" baseline="0">
                <a:solidFill>
                  <a:schemeClr val="bg1"/>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a:t>Title and Email</a:t>
            </a:r>
          </a:p>
        </p:txBody>
      </p:sp>
      <p:sp>
        <p:nvSpPr>
          <p:cNvPr id="15" name="Text Placeholder 17"/>
          <p:cNvSpPr>
            <a:spLocks noGrp="1"/>
          </p:cNvSpPr>
          <p:nvPr>
            <p:ph type="body" sz="quarter" idx="29" hasCustomPrompt="1"/>
          </p:nvPr>
        </p:nvSpPr>
        <p:spPr>
          <a:xfrm>
            <a:off x="7405120" y="3805431"/>
            <a:ext cx="2071010"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7" name="Text Placeholder 17"/>
          <p:cNvSpPr>
            <a:spLocks noGrp="1"/>
          </p:cNvSpPr>
          <p:nvPr>
            <p:ph type="body" sz="quarter" idx="30" hasCustomPrompt="1"/>
          </p:nvPr>
        </p:nvSpPr>
        <p:spPr>
          <a:xfrm>
            <a:off x="9721697" y="3805431"/>
            <a:ext cx="2068626"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8" name="Text Placeholder 17"/>
          <p:cNvSpPr>
            <a:spLocks noGrp="1"/>
          </p:cNvSpPr>
          <p:nvPr>
            <p:ph type="body" sz="quarter" idx="31" hasCustomPrompt="1"/>
          </p:nvPr>
        </p:nvSpPr>
        <p:spPr>
          <a:xfrm>
            <a:off x="7365039"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19" name="Text Placeholder 17"/>
          <p:cNvSpPr>
            <a:spLocks noGrp="1"/>
          </p:cNvSpPr>
          <p:nvPr>
            <p:ph type="body" sz="quarter" idx="32" hasCustomPrompt="1"/>
          </p:nvPr>
        </p:nvSpPr>
        <p:spPr>
          <a:xfrm>
            <a:off x="9681698"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20" name="Picture Placeholder 4"/>
          <p:cNvSpPr>
            <a:spLocks noGrp="1"/>
          </p:cNvSpPr>
          <p:nvPr>
            <p:ph type="pic" sz="quarter" idx="33"/>
          </p:nvPr>
        </p:nvSpPr>
        <p:spPr>
          <a:xfrm>
            <a:off x="7560529"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21" name="Picture Placeholder 4"/>
          <p:cNvSpPr>
            <a:spLocks noGrp="1"/>
          </p:cNvSpPr>
          <p:nvPr>
            <p:ph type="pic" sz="quarter" idx="34"/>
          </p:nvPr>
        </p:nvSpPr>
        <p:spPr>
          <a:xfrm>
            <a:off x="9884046"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pic>
        <p:nvPicPr>
          <p:cNvPr id="24" name="pasted-image.pdf" descr="pasted-image.pdf"/>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5" name="Title 4">
            <a:extLst>
              <a:ext uri="{FF2B5EF4-FFF2-40B4-BE49-F238E27FC236}">
                <a16:creationId xmlns:a16="http://schemas.microsoft.com/office/drawing/2014/main" id="{5493BD94-0EAF-4EFC-8C10-5054B30D797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5231086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peaker Intro Slide">
    <p:bg>
      <p:bgPr>
        <a:solidFill>
          <a:srgbClr val="178BD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893"/>
            <a:ext cx="12188819" cy="6856211"/>
          </a:xfrm>
          <a:prstGeom prst="rect">
            <a:avLst/>
          </a:prstGeom>
        </p:spPr>
      </p:pic>
      <p:sp>
        <p:nvSpPr>
          <p:cNvPr id="2" name="Title 1"/>
          <p:cNvSpPr>
            <a:spLocks noGrp="1"/>
          </p:cNvSpPr>
          <p:nvPr userDrawn="1">
            <p:ph type="ctrTitle" hasCustomPrompt="1"/>
          </p:nvPr>
        </p:nvSpPr>
        <p:spPr>
          <a:xfrm>
            <a:off x="1475315" y="1564590"/>
            <a:ext cx="3889376" cy="1298448"/>
          </a:xfrm>
        </p:spPr>
        <p:txBody>
          <a:bodyPr>
            <a:noAutofit/>
          </a:bodyPr>
          <a:lstStyle>
            <a:lvl1pPr marL="0" indent="0" algn="ctr">
              <a:lnSpc>
                <a:spcPct val="90000"/>
              </a:lnSpc>
              <a:tabLst/>
              <a:defRPr sz="2800" b="1" spc="0">
                <a:solidFill>
                  <a:schemeClr val="accent1"/>
                </a:solidFill>
                <a:latin typeface="+mj-lt"/>
              </a:defRPr>
            </a:lvl1pPr>
          </a:lstStyle>
          <a:p>
            <a:r>
              <a:rPr lang="en-US" dirty="0"/>
              <a:t>Name of Speaker</a:t>
            </a:r>
          </a:p>
        </p:txBody>
      </p:sp>
      <p:cxnSp>
        <p:nvCxnSpPr>
          <p:cNvPr id="7" name="Straight Connector 6">
            <a:extLst>
              <a:ext uri="{FF2B5EF4-FFF2-40B4-BE49-F238E27FC236}">
                <a16:creationId xmlns:a16="http://schemas.microsoft.com/office/drawing/2014/main" id="{A01E3165-EDDF-5748-B5C9-5A94E4CE0269}"/>
              </a:ext>
            </a:extLst>
          </p:cNvPr>
          <p:cNvCxnSpPr/>
          <p:nvPr userDrawn="1"/>
        </p:nvCxnSpPr>
        <p:spPr>
          <a:xfrm>
            <a:off x="2307021" y="2187389"/>
            <a:ext cx="2225964" cy="0"/>
          </a:xfrm>
          <a:prstGeom prst="line">
            <a:avLst/>
          </a:prstGeom>
          <a:ln w="9525" cmpd="sng">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A51BDA7-D145-2843-8524-CBE3872F2D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7068" y="1228915"/>
            <a:ext cx="850132" cy="2424805"/>
          </a:xfrm>
          <a:prstGeom prst="rect">
            <a:avLst/>
          </a:prstGeom>
        </p:spPr>
      </p:pic>
      <p:pic>
        <p:nvPicPr>
          <p:cNvPr id="9" name="pasted-image.pdf">
            <a:extLst>
              <a:ext uri="{FF2B5EF4-FFF2-40B4-BE49-F238E27FC236}">
                <a16:creationId xmlns:a16="http://schemas.microsoft.com/office/drawing/2014/main" id="{0F1F9EB3-92DF-794A-92CC-F101C74D4B2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848277" y="1929168"/>
            <a:ext cx="525911" cy="1147442"/>
          </a:xfrm>
          <a:prstGeom prst="rect">
            <a:avLst/>
          </a:prstGeom>
          <a:ln w="12700">
            <a:miter lim="400000"/>
          </a:ln>
        </p:spPr>
      </p:pic>
      <p:sp>
        <p:nvSpPr>
          <p:cNvPr id="10" name="Text Placeholder 9">
            <a:extLst>
              <a:ext uri="{FF2B5EF4-FFF2-40B4-BE49-F238E27FC236}">
                <a16:creationId xmlns:a16="http://schemas.microsoft.com/office/drawing/2014/main" id="{99258C88-EF08-43F2-AC72-4B677828F4BA}"/>
              </a:ext>
            </a:extLst>
          </p:cNvPr>
          <p:cNvSpPr>
            <a:spLocks noGrp="1"/>
          </p:cNvSpPr>
          <p:nvPr>
            <p:ph type="body" sz="quarter" idx="18" hasCustomPrompt="1"/>
          </p:nvPr>
        </p:nvSpPr>
        <p:spPr>
          <a:xfrm>
            <a:off x="1475315" y="2958265"/>
            <a:ext cx="3883281" cy="914400"/>
          </a:xfrm>
        </p:spPr>
        <p:txBody>
          <a:bodyPr/>
          <a:lstStyle>
            <a:lvl1pPr marL="0" indent="0" algn="ctr">
              <a:lnSpc>
                <a:spcPct val="90000"/>
              </a:lnSpc>
              <a:spcBef>
                <a:spcPts val="0"/>
              </a:spcBef>
              <a:spcAft>
                <a:spcPts val="600"/>
              </a:spcAft>
              <a:defRPr>
                <a:solidFill>
                  <a:schemeClr val="accent1"/>
                </a:solidFill>
              </a:defRPr>
            </a:lvl1pPr>
            <a:lvl2pPr marL="0" indent="0" algn="ctr">
              <a:buFont typeface="Arial" panose="020B0604020202020204" pitchFamily="34" charset="0"/>
              <a:buChar char="​"/>
              <a:defRPr sz="1600">
                <a:solidFill>
                  <a:schemeClr val="accent1"/>
                </a:solidFill>
              </a:defRPr>
            </a:lvl2pPr>
            <a:lvl3pPr marL="182562" indent="0" algn="ctr">
              <a:buNone/>
              <a:defRPr/>
            </a:lvl3pPr>
            <a:lvl4pPr marL="365125" indent="0" algn="ctr">
              <a:buNone/>
              <a:defRPr/>
            </a:lvl4pPr>
            <a:lvl5pPr marL="0" indent="0" algn="ctr">
              <a:buFont typeface="Arial" panose="020B0604020202020204" pitchFamily="34" charset="0"/>
              <a:buNone/>
              <a:defRPr/>
            </a:lvl5pPr>
          </a:lstStyle>
          <a:p>
            <a:pPr lvl="0"/>
            <a:r>
              <a:rPr lang="en-US" dirty="0"/>
              <a:t>Title of Speaker</a:t>
            </a:r>
          </a:p>
          <a:p>
            <a:pPr lvl="1"/>
            <a:r>
              <a:rPr lang="en-US" dirty="0"/>
              <a:t>Email and Twitter</a:t>
            </a:r>
          </a:p>
        </p:txBody>
      </p:sp>
    </p:spTree>
    <p:extLst>
      <p:ext uri="{BB962C8B-B14F-4D97-AF65-F5344CB8AC3E}">
        <p14:creationId xmlns:p14="http://schemas.microsoft.com/office/powerpoint/2010/main" val="25124508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aper Texture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981402-9919-0840-BE5B-8FA9731EAD7B}"/>
              </a:ext>
            </a:extLst>
          </p:cNvPr>
          <p:cNvPicPr>
            <a:picLocks noChangeAspect="1"/>
          </p:cNvPicPr>
          <p:nvPr userDrawn="1"/>
        </p:nvPicPr>
        <p:blipFill>
          <a:blip r:embed="rId2"/>
          <a:stretch>
            <a:fillRect/>
          </a:stretch>
        </p:blipFill>
        <p:spPr>
          <a:xfrm>
            <a:off x="-1" y="1786"/>
            <a:ext cx="12188825" cy="6856214"/>
          </a:xfrm>
          <a:prstGeom prst="rect">
            <a:avLst/>
          </a:prstGeom>
        </p:spPr>
      </p:pic>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a:extLst>
              <a:ext uri="{FF2B5EF4-FFF2-40B4-BE49-F238E27FC236}">
                <a16:creationId xmlns:a16="http://schemas.microsoft.com/office/drawing/2014/main" id="{E227E1CA-834D-FC4F-ABC3-52AD45063DC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23F81986-C97C-FA49-9FA2-432FFCCF171F}"/>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B7C652AE-9A83-4A65-A398-ADB6F4259AA3}"/>
              </a:ext>
            </a:extLst>
          </p:cNvPr>
          <p:cNvSpPr>
            <a:spLocks noGrp="1"/>
          </p:cNvSpPr>
          <p:nvPr>
            <p:ph type="title"/>
          </p:nvPr>
        </p:nvSpPr>
        <p:spPr/>
        <p:txBody>
          <a:bodyPr/>
          <a:lstStyle/>
          <a:p>
            <a:r>
              <a:rPr lang="en-US"/>
              <a:t>Click to edit Master title style</a:t>
            </a:r>
            <a:endParaRPr lang="de-DE"/>
          </a:p>
        </p:txBody>
      </p:sp>
      <p:sp>
        <p:nvSpPr>
          <p:cNvPr id="5" name="Content Placeholder 4">
            <a:extLst>
              <a:ext uri="{FF2B5EF4-FFF2-40B4-BE49-F238E27FC236}">
                <a16:creationId xmlns:a16="http://schemas.microsoft.com/office/drawing/2014/main" id="{1B6A9BD6-D265-5E41-BD18-89B7877FDD41}"/>
              </a:ext>
            </a:extLst>
          </p:cNvPr>
          <p:cNvSpPr>
            <a:spLocks noGrp="1"/>
          </p:cNvSpPr>
          <p:nvPr>
            <p:ph sz="quarter" idx="17"/>
          </p:nvPr>
        </p:nvSpPr>
        <p:spPr>
          <a:xfrm>
            <a:off x="571500" y="1759194"/>
            <a:ext cx="11031538" cy="470058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72126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aper Texture - No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AE9269-972C-DD49-87DB-CD01B06C6A0B}"/>
              </a:ext>
            </a:extLst>
          </p:cNvPr>
          <p:cNvPicPr>
            <a:picLocks noChangeAspect="1"/>
          </p:cNvPicPr>
          <p:nvPr userDrawn="1"/>
        </p:nvPicPr>
        <p:blipFill>
          <a:blip r:embed="rId2"/>
          <a:stretch>
            <a:fillRect/>
          </a:stretch>
        </p:blipFill>
        <p:spPr>
          <a:xfrm>
            <a:off x="-1" y="1786"/>
            <a:ext cx="12188825" cy="6856214"/>
          </a:xfrm>
          <a:prstGeom prst="rect">
            <a:avLst/>
          </a:prstGeom>
        </p:spPr>
      </p:pic>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6" name="Footer Placeholder 3">
            <a:extLst>
              <a:ext uri="{FF2B5EF4-FFF2-40B4-BE49-F238E27FC236}">
                <a16:creationId xmlns:a16="http://schemas.microsoft.com/office/drawing/2014/main" id="{9F4C4DA5-FB9F-6B47-BF2F-9838AA2A526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3" name="Content Placeholder 2">
            <a:extLst>
              <a:ext uri="{FF2B5EF4-FFF2-40B4-BE49-F238E27FC236}">
                <a16:creationId xmlns:a16="http://schemas.microsoft.com/office/drawing/2014/main" id="{AC45ED34-8D2E-884D-8C7E-F915D7584BF7}"/>
              </a:ext>
            </a:extLst>
          </p:cNvPr>
          <p:cNvSpPr>
            <a:spLocks noGrp="1"/>
          </p:cNvSpPr>
          <p:nvPr>
            <p:ph sz="quarter" idx="17"/>
          </p:nvPr>
        </p:nvSpPr>
        <p:spPr>
          <a:xfrm>
            <a:off x="566127" y="1764322"/>
            <a:ext cx="11025188" cy="4712677"/>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8616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er_Hero_A">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516"/>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4859"/>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4" name="Text Placeholder 3"/>
          <p:cNvSpPr>
            <a:spLocks noGrp="1"/>
          </p:cNvSpPr>
          <p:nvPr>
            <p:ph type="body" sz="quarter" idx="22" hasCustomPrompt="1"/>
          </p:nvPr>
        </p:nvSpPr>
        <p:spPr>
          <a:xfrm>
            <a:off x="0" y="0"/>
            <a:ext cx="11025649" cy="2449577"/>
          </a:xfrm>
          <a:prstGeom prst="rect">
            <a:avLst/>
          </a:prstGeom>
          <a:gradFill flip="none" rotWithShape="1">
            <a:gsLst>
              <a:gs pos="58000">
                <a:schemeClr val="tx1"/>
              </a:gs>
              <a:gs pos="100000">
                <a:srgbClr val="205CA0">
                  <a:alpha val="0"/>
                </a:srgbClr>
              </a:gs>
            </a:gsLst>
            <a:lin ang="0" scaled="1"/>
            <a:tileRect/>
          </a:gradFill>
        </p:spPr>
        <p:txBody>
          <a:bodyPr lIns="2560320" tIns="365760" rIns="4114800" bIns="182880" anchor="ctr" anchorCtr="0"/>
          <a:lstStyle>
            <a:lvl1pPr marL="111125" indent="-111125">
              <a:lnSpc>
                <a:spcPct val="90000"/>
              </a:lnSpc>
              <a:spcBef>
                <a:spcPts val="0"/>
              </a:spcBef>
              <a:spcAft>
                <a:spcPts val="0"/>
              </a:spcAft>
              <a:buFont typeface="Arial" panose="020B0604020202020204" pitchFamily="34" charset="0"/>
              <a:buNone/>
              <a:defRPr sz="2000" b="1">
                <a:solidFill>
                  <a:schemeClr val="bg1"/>
                </a:solidFill>
                <a:latin typeface="Salesforce Sans"/>
                <a:cs typeface="Salesforce Sans"/>
              </a:defRPr>
            </a:lvl1pPr>
            <a:lvl2pPr marL="109538" indent="0">
              <a:spcBef>
                <a:spcPts val="400"/>
              </a:spcBef>
              <a:spcAft>
                <a:spcPts val="0"/>
              </a:spcAft>
              <a:buNone/>
              <a:tabLst/>
              <a:defRPr lang="en-US" sz="1600" kern="1200" spc="0" baseline="0" dirty="0" smtClean="0">
                <a:solidFill>
                  <a:schemeClr val="bg1"/>
                </a:solidFill>
                <a:latin typeface="Salesforce Sans"/>
                <a:ea typeface="+mn-ea"/>
                <a:cs typeface="+mn-cs"/>
              </a:defRPr>
            </a:lvl2pPr>
          </a:lstStyle>
          <a:p>
            <a:pPr lvl="0"/>
            <a:r>
              <a:rPr lang="en-US" dirty="0"/>
              <a:t>“Quote content”</a:t>
            </a:r>
          </a:p>
          <a:p>
            <a:pPr lvl="1"/>
            <a:r>
              <a:rPr lang="en-US" dirty="0"/>
              <a:t>Second level</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b="0" spc="0" dirty="0">
                <a:solidFill>
                  <a:schemeClr val="tx1"/>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1000"/>
              </a:spcBef>
              <a:spcAft>
                <a:spcPts val="0"/>
              </a:spcAft>
              <a:defRPr sz="1600">
                <a:solidFill>
                  <a:schemeClr val="accent2"/>
                </a:solidFill>
              </a:defRPr>
            </a:lvl1pPr>
            <a:lvl2pPr>
              <a:lnSpc>
                <a:spcPct val="90000"/>
              </a:lnSpc>
              <a:spcBef>
                <a:spcPts val="1000"/>
              </a:spcBef>
              <a:spcAft>
                <a:spcPts val="0"/>
              </a:spcAft>
              <a:defRPr sz="1600">
                <a:solidFill>
                  <a:schemeClr val="accent2"/>
                </a:solidFill>
              </a:defRPr>
            </a:lvl2pPr>
            <a:lvl3pPr>
              <a:lnSpc>
                <a:spcPct val="90000"/>
              </a:lnSpc>
              <a:spcBef>
                <a:spcPts val="1000"/>
              </a:spcBef>
              <a:spcAft>
                <a:spcPts val="0"/>
              </a:spcAft>
              <a:defRPr sz="1600">
                <a:solidFill>
                  <a:schemeClr val="accent2"/>
                </a:solidFill>
              </a:defRPr>
            </a:lvl3pPr>
            <a:lvl4pPr>
              <a:lnSpc>
                <a:spcPct val="90000"/>
              </a:lnSpc>
              <a:spcBef>
                <a:spcPts val="1000"/>
              </a:spcBef>
              <a:spcAft>
                <a:spcPts val="0"/>
              </a:spcAft>
              <a:defRPr sz="1600">
                <a:solidFill>
                  <a:schemeClr val="accent2"/>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baseline="0">
                <a:solidFill>
                  <a:schemeClr val="accent2"/>
                </a:solidFill>
              </a:defRPr>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solidFill>
                  <a:schemeClr val="accent2"/>
                </a:solidFill>
              </a:defRPr>
            </a:lvl1pPr>
          </a:lstStyle>
          <a:p>
            <a:pPr lvl="0"/>
            <a:r>
              <a:rPr lang="en-US" dirty="0"/>
              <a:t>Heading Should Read: Solution</a:t>
            </a:r>
          </a:p>
        </p:txBody>
      </p:sp>
      <p:sp>
        <p:nvSpPr>
          <p:cNvPr id="10" name="Picture Placeholder 2"/>
          <p:cNvSpPr>
            <a:spLocks noGrp="1"/>
          </p:cNvSpPr>
          <p:nvPr userDrawn="1">
            <p:ph type="pic" sz="quarter" idx="18" hasCustomPrompt="1"/>
          </p:nvPr>
        </p:nvSpPr>
        <p:spPr>
          <a:xfrm>
            <a:off x="5831537" y="-4859"/>
            <a:ext cx="6357291" cy="2445511"/>
          </a:xfrm>
          <a:prstGeom prst="rect">
            <a:avLst/>
          </a:prstGeom>
          <a:solidFill>
            <a:schemeClr val="bg2">
              <a:alpha val="64000"/>
            </a:schemeClr>
          </a:solidFill>
          <a:ln w="98425">
            <a:noFill/>
          </a:ln>
        </p:spPr>
        <p:txBody>
          <a:bodyPr lIns="1554480" rIns="365760" rtlCol="0" anchor="ctr">
            <a:noAutofit/>
          </a:bodyPr>
          <a:lstStyle>
            <a:lvl1pPr algn="ctr">
              <a:buNone/>
              <a:defRPr sz="1600" baseline="0">
                <a:solidFill>
                  <a:srgbClr val="FFFFFF"/>
                </a:solidFill>
              </a:defRPr>
            </a:lvl1pPr>
          </a:lstStyle>
          <a:p>
            <a:pPr lvl="0"/>
            <a:r>
              <a:rPr lang="en-US" noProof="0" dirty="0"/>
              <a:t>Drag to placeholder, click on icon or paste image into this window to add picture.  </a:t>
            </a:r>
            <a:br>
              <a:rPr lang="en-US" noProof="0" dirty="0"/>
            </a:br>
            <a:r>
              <a:rPr lang="en-US" noProof="0" dirty="0"/>
              <a:t>Send to back after you choose image.</a:t>
            </a:r>
          </a:p>
        </p:txBody>
      </p:sp>
      <p:pic>
        <p:nvPicPr>
          <p:cNvPr id="16" name="Picture 23" descr="Picture 2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15881336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 Title Only">
    <p:spTree>
      <p:nvGrpSpPr>
        <p:cNvPr id="1" name=""/>
        <p:cNvGrpSpPr/>
        <p:nvPr/>
      </p:nvGrpSpPr>
      <p:grpSpPr>
        <a:xfrm>
          <a:off x="0" y="0"/>
          <a:ext cx="0" cy="0"/>
          <a:chOff x="0" y="0"/>
          <a:chExt cx="0" cy="0"/>
        </a:xfrm>
      </p:grpSpPr>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a:extLst>
              <a:ext uri="{FF2B5EF4-FFF2-40B4-BE49-F238E27FC236}">
                <a16:creationId xmlns:a16="http://schemas.microsoft.com/office/drawing/2014/main" id="{4C848BB4-9365-0348-A71C-E9ACD5A6B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AFEDF6FB-B42E-E84B-A6B7-91963BDAF4A3}"/>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2A81A782-6A71-4DAE-8F6E-60EFCDAD6A2B}"/>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8928142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ustomer_Hero_B">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0"/>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10" name="Picture Placeholder 2"/>
          <p:cNvSpPr>
            <a:spLocks noGrp="1"/>
          </p:cNvSpPr>
          <p:nvPr>
            <p:ph type="pic" sz="quarter" idx="18" hasCustomPrompt="1"/>
          </p:nvPr>
        </p:nvSpPr>
        <p:spPr>
          <a:xfrm>
            <a:off x="-9208" y="-15875"/>
            <a:ext cx="12207240" cy="2454655"/>
          </a:xfrm>
          <a:prstGeom prst="rect">
            <a:avLst/>
          </a:prstGeom>
          <a:solidFill>
            <a:schemeClr val="tx1">
              <a:alpha val="64000"/>
            </a:schemeClr>
          </a:solidFill>
          <a:ln w="98425">
            <a:noFill/>
          </a:ln>
        </p:spPr>
        <p:txBody>
          <a:bodyPr lIns="2743200" rIns="2743200" rtlCol="0" anchor="ctr">
            <a:noAutofit/>
          </a:bodyPr>
          <a:lstStyle>
            <a:lvl1pPr algn="ctr">
              <a:buNone/>
              <a:defRPr sz="1800" baseline="0">
                <a:solidFill>
                  <a:srgbClr val="FFFFFF"/>
                </a:solidFill>
              </a:defRPr>
            </a:lvl1pPr>
          </a:lstStyle>
          <a:p>
            <a:pPr lvl="0"/>
            <a:r>
              <a:rPr lang="en-US" noProof="0" dirty="0"/>
              <a:t>Drag </a:t>
            </a:r>
            <a:r>
              <a:rPr lang="en-US" noProof="0"/>
              <a:t>to placeholder, click on icon or paste image into this window </a:t>
            </a:r>
            <a:r>
              <a:rPr lang="en-US" noProof="0" dirty="0"/>
              <a:t>to add picture</a:t>
            </a:r>
            <a:r>
              <a:rPr lang="en-US" noProof="0"/>
              <a:t>.  </a:t>
            </a:r>
            <a:br>
              <a:rPr lang="en-US" noProof="0"/>
            </a:br>
            <a:r>
              <a:rPr lang="en-US" noProof="0" dirty="0"/>
              <a:t>Send to back after you choose image.</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b="0" spc="0" dirty="0">
                <a:solidFill>
                  <a:schemeClr val="tx1"/>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1000"/>
              </a:spcBef>
              <a:spcAft>
                <a:spcPts val="0"/>
              </a:spcAft>
              <a:defRPr sz="1600">
                <a:solidFill>
                  <a:schemeClr val="accent2"/>
                </a:solidFill>
              </a:defRPr>
            </a:lvl1pPr>
            <a:lvl2pPr>
              <a:lnSpc>
                <a:spcPct val="90000"/>
              </a:lnSpc>
              <a:spcBef>
                <a:spcPts val="1000"/>
              </a:spcBef>
              <a:spcAft>
                <a:spcPts val="0"/>
              </a:spcAft>
              <a:defRPr sz="1600">
                <a:solidFill>
                  <a:schemeClr val="accent2"/>
                </a:solidFill>
              </a:defRPr>
            </a:lvl2pPr>
            <a:lvl3pPr>
              <a:lnSpc>
                <a:spcPct val="90000"/>
              </a:lnSpc>
              <a:spcBef>
                <a:spcPts val="1000"/>
              </a:spcBef>
              <a:spcAft>
                <a:spcPts val="0"/>
              </a:spcAft>
              <a:defRPr sz="1600">
                <a:solidFill>
                  <a:schemeClr val="accent2"/>
                </a:solidFill>
              </a:defRPr>
            </a:lvl3pPr>
            <a:lvl4pPr>
              <a:lnSpc>
                <a:spcPct val="90000"/>
              </a:lnSpc>
              <a:spcBef>
                <a:spcPts val="1000"/>
              </a:spcBef>
              <a:spcAft>
                <a:spcPts val="0"/>
              </a:spcAft>
              <a:defRPr sz="1600">
                <a:solidFill>
                  <a:schemeClr val="accent2"/>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a:solidFill>
                  <a:schemeClr val="accent2"/>
                </a:solidFill>
              </a:defRPr>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solidFill>
                  <a:schemeClr val="accent2"/>
                </a:solidFill>
              </a:defRPr>
            </a:lvl1pPr>
          </a:lstStyle>
          <a:p>
            <a:pPr lvl="0"/>
            <a:r>
              <a:rPr lang="en-US" dirty="0"/>
              <a:t>Heading Should Read: Solution</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pic>
        <p:nvPicPr>
          <p:cNvPr id="14" name="Picture 23" descr="Picture 2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17697658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ustomer Hero Deep Dive ">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4" name="Title 3"/>
          <p:cNvSpPr txBox="1">
            <a:spLocks/>
          </p:cNvSpPr>
          <p:nvPr userDrawn="1"/>
        </p:nvSpPr>
        <p:spPr bwMode="auto">
          <a:xfrm>
            <a:off x="-4572" y="0"/>
            <a:ext cx="12197969" cy="1070802"/>
          </a:xfrm>
          <a:prstGeom prst="rect">
            <a:avLst/>
          </a:prstGeom>
          <a:solidFill>
            <a:schemeClr val="tx1"/>
          </a:solidFill>
          <a:ln>
            <a:noFill/>
          </a:ln>
          <a:extLst>
            <a:ext uri="{FAA26D3D-D897-4be2-8F04-BA451C77F1D7}">
              <ma14:placeholderFlag xmlns="" xmlns:ma14="http://schemas.microsoft.com/office/mac/drawingml/2011/main" val="1"/>
            </a:ext>
            <a:ext uri="{91240B29-F687-4f45-9708-019B960494DF}">
              <a14:hiddenLine xmlns:a14="http://schemas.microsoft.com/office/drawing/2010/main" xmlns="" w="9525">
                <a:solidFill>
                  <a:srgbClr val="000000"/>
                </a:solidFill>
                <a:miter lim="800000"/>
                <a:headEnd/>
                <a:tailEnd/>
              </a14:hiddenLine>
            </a:ext>
          </a:extLst>
        </p:spPr>
        <p:txBody>
          <a:bodyPr vert="horz" wrap="square" lIns="1920240" tIns="91440" rIns="0" bIns="0" numCol="1" anchor="ctr" anchorCtr="0" compatLnSpc="1">
            <a:prstTxWarp prst="textNoShape">
              <a:avLst/>
            </a:prstTxWarp>
          </a:bodyPr>
          <a:lstStyle>
            <a:lvl1pPr algn="l" rtl="0" eaLnBrk="1" fontAlgn="base" hangingPunct="1">
              <a:lnSpc>
                <a:spcPct val="90000"/>
              </a:lnSpc>
              <a:spcBef>
                <a:spcPct val="0"/>
              </a:spcBef>
              <a:spcAft>
                <a:spcPct val="0"/>
              </a:spcAft>
              <a:defRPr lang="en-US" sz="2400" kern="1200" spc="0">
                <a:solidFill>
                  <a:srgbClr val="FFFFFF"/>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endParaRPr dirty="0"/>
          </a:p>
        </p:txBody>
      </p:sp>
      <p:sp>
        <p:nvSpPr>
          <p:cNvPr id="42" name="Title 3"/>
          <p:cNvSpPr>
            <a:spLocks noGrp="1"/>
          </p:cNvSpPr>
          <p:nvPr userDrawn="1">
            <p:ph type="title"/>
          </p:nvPr>
        </p:nvSpPr>
        <p:spPr>
          <a:xfrm>
            <a:off x="-4571" y="-9072"/>
            <a:ext cx="12197969" cy="1079873"/>
          </a:xfrm>
          <a:noFill/>
        </p:spPr>
        <p:txBody>
          <a:bodyPr lIns="1920240" tIns="91440" anchor="ctr" anchorCtr="0"/>
          <a:lstStyle>
            <a:lvl1pPr>
              <a:lnSpc>
                <a:spcPct val="90000"/>
              </a:lnSpc>
              <a:defRPr sz="2400" spc="0">
                <a:solidFill>
                  <a:srgbClr val="FFFFFF"/>
                </a:solidFill>
                <a:latin typeface="+mn-lt"/>
              </a:defRPr>
            </a:lvl1pPr>
          </a:lstStyle>
          <a:p>
            <a:r>
              <a:rPr lang="en-US" dirty="0"/>
              <a:t>Click to edit Master title style</a:t>
            </a:r>
          </a:p>
        </p:txBody>
      </p:sp>
      <p:sp>
        <p:nvSpPr>
          <p:cNvPr id="5" name="Text Placeholder 4"/>
          <p:cNvSpPr>
            <a:spLocks noGrp="1"/>
          </p:cNvSpPr>
          <p:nvPr userDrawn="1">
            <p:ph type="body" sz="quarter" idx="23"/>
          </p:nvPr>
        </p:nvSpPr>
        <p:spPr>
          <a:xfrm>
            <a:off x="576072" y="1986922"/>
            <a:ext cx="4398028" cy="2504259"/>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p:txBody>
      </p:sp>
      <p:sp>
        <p:nvSpPr>
          <p:cNvPr id="13" name="Text Placeholder 12"/>
          <p:cNvSpPr>
            <a:spLocks noGrp="1"/>
          </p:cNvSpPr>
          <p:nvPr>
            <p:ph type="body" sz="quarter" idx="24"/>
          </p:nvPr>
        </p:nvSpPr>
        <p:spPr>
          <a:xfrm>
            <a:off x="5343176" y="1977767"/>
            <a:ext cx="4227780" cy="1782026"/>
          </a:xfrm>
        </p:spPr>
        <p:txBody>
          <a:bodyPr/>
          <a:lstStyle>
            <a:lvl1pPr>
              <a:lnSpc>
                <a:spcPct val="90000"/>
              </a:lnSpc>
              <a:spcBef>
                <a:spcPts val="1000"/>
              </a:spcBef>
              <a:spcAft>
                <a:spcPts val="0"/>
              </a:spcAft>
              <a:defRPr sz="1600">
                <a:solidFill>
                  <a:schemeClr val="accent2"/>
                </a:solidFill>
              </a:defRPr>
            </a:lvl1pPr>
            <a:lvl2pPr>
              <a:lnSpc>
                <a:spcPct val="90000"/>
              </a:lnSpc>
              <a:spcBef>
                <a:spcPts val="800"/>
              </a:spcBef>
              <a:spcAft>
                <a:spcPts val="0"/>
              </a:spcAft>
              <a:defRPr sz="1600">
                <a:solidFill>
                  <a:schemeClr val="accent2"/>
                </a:solidFill>
              </a:defRPr>
            </a:lvl2pPr>
            <a:lvl3pPr>
              <a:lnSpc>
                <a:spcPct val="90000"/>
              </a:lnSpc>
              <a:spcBef>
                <a:spcPts val="800"/>
              </a:spcBef>
              <a:spcAft>
                <a:spcPts val="0"/>
              </a:spcAft>
              <a:defRPr sz="1600">
                <a:solidFill>
                  <a:schemeClr val="accent2"/>
                </a:solidFill>
              </a:defRPr>
            </a:lvl3pPr>
            <a:lvl4pPr>
              <a:lnSpc>
                <a:spcPct val="90000"/>
              </a:lnSpc>
              <a:spcBef>
                <a:spcPts val="800"/>
              </a:spcBef>
              <a:spcAft>
                <a:spcPts val="0"/>
              </a:spcAft>
              <a:defRPr sz="1600">
                <a:solidFill>
                  <a:schemeClr val="accent2"/>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1419286"/>
            <a:ext cx="4398028" cy="466725"/>
          </a:xfrm>
        </p:spPr>
        <p:txBody>
          <a:bodyPr anchor="b"/>
          <a:lstStyle>
            <a:lvl1pPr>
              <a:lnSpc>
                <a:spcPct val="90000"/>
              </a:lnSpc>
              <a:defRPr sz="1800" b="1" baseline="0">
                <a:solidFill>
                  <a:schemeClr val="accent2"/>
                </a:solidFill>
              </a:defRPr>
            </a:lvl1pPr>
          </a:lstStyle>
          <a:p>
            <a:pPr lvl="0"/>
            <a:r>
              <a:rPr lang="en-US" dirty="0"/>
              <a:t>Text: Product Name Use Cases</a:t>
            </a:r>
          </a:p>
        </p:txBody>
      </p:sp>
      <p:sp>
        <p:nvSpPr>
          <p:cNvPr id="28" name="Text Placeholder 27"/>
          <p:cNvSpPr>
            <a:spLocks noGrp="1"/>
          </p:cNvSpPr>
          <p:nvPr>
            <p:ph type="body" sz="quarter" idx="26" hasCustomPrompt="1"/>
          </p:nvPr>
        </p:nvSpPr>
        <p:spPr>
          <a:xfrm>
            <a:off x="5343175" y="1419286"/>
            <a:ext cx="4227780" cy="466725"/>
          </a:xfrm>
        </p:spPr>
        <p:txBody>
          <a:bodyPr anchor="b"/>
          <a:lstStyle>
            <a:lvl1pPr>
              <a:lnSpc>
                <a:spcPct val="90000"/>
              </a:lnSpc>
              <a:defRPr sz="1800" b="1" baseline="0">
                <a:solidFill>
                  <a:schemeClr val="accent2"/>
                </a:solidFill>
              </a:defRPr>
            </a:lvl1pPr>
          </a:lstStyle>
          <a:p>
            <a:pPr lvl="0"/>
            <a:r>
              <a:rPr lang="en-US" dirty="0"/>
              <a:t>Text: Business Results</a:t>
            </a:r>
          </a:p>
        </p:txBody>
      </p:sp>
      <p:sp>
        <p:nvSpPr>
          <p:cNvPr id="20" name="Rounded Rectangle 19"/>
          <p:cNvSpPr/>
          <p:nvPr userDrawn="1"/>
        </p:nvSpPr>
        <p:spPr>
          <a:xfrm flipV="1">
            <a:off x="531476" y="189485"/>
            <a:ext cx="1141632" cy="1135756"/>
          </a:xfrm>
          <a:prstGeom prst="roundRect">
            <a:avLst>
              <a:gd name="adj" fmla="val 11122"/>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30153" y="169439"/>
            <a:ext cx="1167426" cy="11550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22" name="Text Placeholder 12"/>
          <p:cNvSpPr>
            <a:spLocks noGrp="1"/>
          </p:cNvSpPr>
          <p:nvPr>
            <p:ph type="body" sz="quarter" idx="27"/>
          </p:nvPr>
        </p:nvSpPr>
        <p:spPr>
          <a:xfrm>
            <a:off x="576072" y="5171988"/>
            <a:ext cx="4457628" cy="1372985"/>
          </a:xfrm>
        </p:spPr>
        <p:txBody>
          <a:bodyPr/>
          <a:lstStyle>
            <a:lvl1pPr>
              <a:lnSpc>
                <a:spcPct val="90000"/>
              </a:lnSpc>
              <a:spcBef>
                <a:spcPts val="1000"/>
              </a:spcBef>
              <a:spcAft>
                <a:spcPts val="0"/>
              </a:spcAft>
              <a:defRPr sz="1600">
                <a:solidFill>
                  <a:schemeClr val="accent2"/>
                </a:solidFill>
              </a:defRPr>
            </a:lvl1pPr>
            <a:lvl2pPr>
              <a:lnSpc>
                <a:spcPct val="90000"/>
              </a:lnSpc>
              <a:spcBef>
                <a:spcPts val="800"/>
              </a:spcBef>
              <a:spcAft>
                <a:spcPts val="0"/>
              </a:spcAft>
              <a:defRPr sz="1600">
                <a:solidFill>
                  <a:schemeClr val="accent2"/>
                </a:solidFill>
              </a:defRPr>
            </a:lvl2pPr>
            <a:lvl3pPr marL="6350" indent="0">
              <a:lnSpc>
                <a:spcPct val="90000"/>
              </a:lnSpc>
              <a:spcBef>
                <a:spcPts val="800"/>
              </a:spcBef>
              <a:spcAft>
                <a:spcPts val="0"/>
              </a:spcAft>
              <a:buNone/>
              <a:defRPr sz="1400">
                <a:solidFill>
                  <a:schemeClr val="accent2"/>
                </a:solidFill>
              </a:defRPr>
            </a:lvl3pPr>
            <a:lvl4pPr>
              <a:lnSpc>
                <a:spcPct val="90000"/>
              </a:lnSpc>
              <a:spcBef>
                <a:spcPts val="800"/>
              </a:spcBef>
              <a:spcAft>
                <a:spcPts val="0"/>
              </a:spcAft>
              <a:defRPr sz="1600">
                <a:solidFill>
                  <a:schemeClr val="accent2"/>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27"/>
          <p:cNvSpPr>
            <a:spLocks noGrp="1"/>
          </p:cNvSpPr>
          <p:nvPr>
            <p:ph type="body" sz="quarter" idx="28" hasCustomPrompt="1"/>
          </p:nvPr>
        </p:nvSpPr>
        <p:spPr>
          <a:xfrm>
            <a:off x="576072" y="4613507"/>
            <a:ext cx="4434537" cy="466725"/>
          </a:xfrm>
        </p:spPr>
        <p:txBody>
          <a:bodyPr anchor="b"/>
          <a:lstStyle>
            <a:lvl1pPr>
              <a:lnSpc>
                <a:spcPct val="90000"/>
              </a:lnSpc>
              <a:defRPr sz="1800" b="1" baseline="0">
                <a:solidFill>
                  <a:schemeClr val="accent2"/>
                </a:solidFill>
              </a:defRPr>
            </a:lvl1pPr>
          </a:lstStyle>
          <a:p>
            <a:pPr lvl="0"/>
            <a:r>
              <a:rPr lang="en-US" dirty="0"/>
              <a:t>Features or Sub Cloud Products </a:t>
            </a:r>
          </a:p>
        </p:txBody>
      </p:sp>
      <p:pic>
        <p:nvPicPr>
          <p:cNvPr id="16" name="Picture 23" descr="Picture 2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361122418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hank You_slide 2">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5" name="Google Shape;362;p55">
            <a:extLst>
              <a:ext uri="{FF2B5EF4-FFF2-40B4-BE49-F238E27FC236}">
                <a16:creationId xmlns:a16="http://schemas.microsoft.com/office/drawing/2014/main" id="{B194211E-B6CF-124C-A97F-843FC114B6E9}"/>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9716" y="-4572"/>
            <a:ext cx="12208258" cy="6867142"/>
          </a:xfrm>
          <a:prstGeom prst="rect">
            <a:avLst/>
          </a:prstGeom>
          <a:noFill/>
          <a:ln>
            <a:noFill/>
          </a:ln>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431" y="0"/>
            <a:ext cx="12208256" cy="6867144"/>
          </a:xfrm>
          <a:prstGeom prst="rect">
            <a:avLst/>
          </a:prstGeom>
        </p:spPr>
      </p:pic>
      <p:pic>
        <p:nvPicPr>
          <p:cNvPr id="4" name="Picture 3">
            <a:extLst>
              <a:ext uri="{FF2B5EF4-FFF2-40B4-BE49-F238E27FC236}">
                <a16:creationId xmlns:a16="http://schemas.microsoft.com/office/drawing/2014/main" id="{CF2E9877-22A5-7E47-ACD2-1589BC5FEB7B}"/>
              </a:ext>
            </a:extLst>
          </p:cNvPr>
          <p:cNvPicPr>
            <a:picLocks noChangeAspect="1"/>
          </p:cNvPicPr>
          <p:nvPr userDrawn="1"/>
        </p:nvPicPr>
        <p:blipFill>
          <a:blip r:embed="rId4"/>
          <a:stretch>
            <a:fillRect/>
          </a:stretch>
        </p:blipFill>
        <p:spPr>
          <a:xfrm>
            <a:off x="3576336" y="988291"/>
            <a:ext cx="5036152" cy="1149930"/>
          </a:xfrm>
          <a:prstGeom prst="rect">
            <a:avLst/>
          </a:prstGeom>
        </p:spPr>
      </p:pic>
    </p:spTree>
    <p:extLst>
      <p:ext uri="{BB962C8B-B14F-4D97-AF65-F5344CB8AC3E}">
        <p14:creationId xmlns:p14="http://schemas.microsoft.com/office/powerpoint/2010/main" val="39563200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uide Placement ">
    <p:spTree>
      <p:nvGrpSpPr>
        <p:cNvPr id="1" name=""/>
        <p:cNvGrpSpPr/>
        <p:nvPr/>
      </p:nvGrpSpPr>
      <p:grpSpPr>
        <a:xfrm>
          <a:off x="0" y="0"/>
          <a:ext cx="0" cy="0"/>
          <a:chOff x="0" y="0"/>
          <a:chExt cx="0" cy="0"/>
        </a:xfrm>
      </p:grpSpPr>
      <p:sp>
        <p:nvSpPr>
          <p:cNvPr id="11" name="Rectangle 10"/>
          <p:cNvSpPr/>
          <p:nvPr userDrawn="1"/>
        </p:nvSpPr>
        <p:spPr>
          <a:xfrm>
            <a:off x="7084695" y="2152936"/>
            <a:ext cx="4433888" cy="3908736"/>
          </a:xfrm>
          <a:prstGeom prst="rect">
            <a:avLst/>
          </a:prstGeom>
        </p:spPr>
        <p:txBody>
          <a:bodyPr lIns="121893" tIns="60947" rIns="121893" bIns="60947">
            <a:spAutoFit/>
          </a:bodyPr>
          <a:lstStyle/>
          <a:p>
            <a:pPr defTabSz="542925">
              <a:spcBef>
                <a:spcPts val="800"/>
              </a:spcBef>
            </a:pPr>
            <a:r>
              <a:rPr lang="en-US" sz="1600" b="1" dirty="0">
                <a:solidFill>
                  <a:schemeClr val="accent1"/>
                </a:solidFill>
                <a:cs typeface="Salesforce Sans" charset="0"/>
              </a:rPr>
              <a:t>Realigning Guides</a:t>
            </a:r>
            <a:endParaRPr lang="en-US" sz="1600" dirty="0">
              <a:solidFill>
                <a:schemeClr val="accent1"/>
              </a:solidFill>
              <a:cs typeface="Salesforce Sans" charset="0"/>
            </a:endParaRPr>
          </a:p>
          <a:p>
            <a:pPr defTabSz="542925">
              <a:spcBef>
                <a:spcPts val="800"/>
              </a:spcBef>
            </a:pPr>
            <a:r>
              <a:rPr lang="en-US" sz="1200" dirty="0">
                <a:solidFill>
                  <a:schemeClr val="accent2"/>
                </a:solidFill>
                <a:cs typeface="Salesforce Sans" charset="0"/>
              </a:rPr>
              <a:t>Guides can can easily be bumped and moved accidentally.  </a:t>
            </a:r>
          </a:p>
          <a:p>
            <a:pPr defTabSz="542925">
              <a:spcBef>
                <a:spcPts val="800"/>
              </a:spcBef>
            </a:pPr>
            <a:r>
              <a:rPr lang="en-US" sz="1200" dirty="0">
                <a:solidFill>
                  <a:schemeClr val="accent2"/>
                </a:solidFill>
                <a:cs typeface="Salesforce Sans" charset="0"/>
              </a:rPr>
              <a:t>This slide layout show you how to reset your guides. </a:t>
            </a:r>
          </a:p>
          <a:p>
            <a:pPr defTabSz="542925">
              <a:spcBef>
                <a:spcPts val="800"/>
              </a:spcBef>
            </a:pPr>
            <a:r>
              <a:rPr lang="en-US" sz="1200" b="1" dirty="0">
                <a:solidFill>
                  <a:schemeClr val="accent2"/>
                </a:solidFill>
                <a:cs typeface="Salesforce Sans" charset="0"/>
              </a:rPr>
              <a:t>NOTE: </a:t>
            </a:r>
            <a:r>
              <a:rPr lang="en-US" sz="1200" dirty="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dirty="0">
                <a:solidFill>
                  <a:schemeClr val="accent2"/>
                </a:solidFill>
                <a:cs typeface="Salesforce Sans" charset="0"/>
              </a:rPr>
              <a:t> Turn on your guides </a:t>
            </a:r>
          </a:p>
          <a:p>
            <a:pPr defTabSz="542925">
              <a:spcBef>
                <a:spcPts val="800"/>
              </a:spcBef>
              <a:buFont typeface="Salesforce Sans" charset="0"/>
              <a:buAutoNum type="arabicPeriod" startAt="2"/>
            </a:pPr>
            <a:r>
              <a:rPr lang="en-US" sz="1200" b="1" dirty="0">
                <a:solidFill>
                  <a:schemeClr val="accent2"/>
                </a:solidFill>
                <a:cs typeface="Salesforce Sans" charset="0"/>
              </a:rPr>
              <a:t> Insert a new slide the using the Guide Layout slide option.</a:t>
            </a:r>
          </a:p>
          <a:p>
            <a:pPr defTabSz="542925">
              <a:spcBef>
                <a:spcPts val="800"/>
              </a:spcBef>
              <a:buFont typeface="Salesforce Sans" charset="0"/>
              <a:buAutoNum type="arabicPeriod" startAt="2"/>
            </a:pPr>
            <a:r>
              <a:rPr lang="en-US" sz="1200" b="1" dirty="0">
                <a:solidFill>
                  <a:schemeClr val="accent2"/>
                </a:solidFill>
                <a:cs typeface="Salesforce Sans" charset="0"/>
              </a:rPr>
              <a:t> Do your guides align with the orange lines in the new slide?  </a:t>
            </a:r>
            <a:r>
              <a:rPr lang="en-US" sz="1200" dirty="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dirty="0">
                <a:solidFill>
                  <a:schemeClr val="accent2"/>
                </a:solidFill>
                <a:cs typeface="Salesforce Sans" charset="0"/>
              </a:rPr>
              <a:t> Once guides are reset, delete the Guide Layout Slide</a:t>
            </a:r>
          </a:p>
          <a:p>
            <a:pPr defTabSz="542925">
              <a:spcBef>
                <a:spcPts val="800"/>
              </a:spcBef>
            </a:pPr>
            <a:endParaRPr lang="en-US" sz="1300" dirty="0">
              <a:solidFill>
                <a:schemeClr val="accent2"/>
              </a:solidFill>
              <a:cs typeface="Salesforce Sans" charset="0"/>
            </a:endParaRPr>
          </a:p>
          <a:p>
            <a:pPr defTabSz="542925">
              <a:spcBef>
                <a:spcPts val="800"/>
              </a:spcBef>
            </a:pPr>
            <a:endParaRPr lang="en-US" sz="1300" dirty="0">
              <a:solidFill>
                <a:schemeClr val="accent2"/>
              </a:solidFill>
              <a:cs typeface="Salesforce Sans" charset="0"/>
            </a:endParaRPr>
          </a:p>
        </p:txBody>
      </p:sp>
      <p:sp>
        <p:nvSpPr>
          <p:cNvPr id="16" name="Content Placeholder 16"/>
          <p:cNvSpPr txBox="1">
            <a:spLocks/>
          </p:cNvSpPr>
          <p:nvPr userDrawn="1"/>
        </p:nvSpPr>
        <p:spPr>
          <a:xfrm>
            <a:off x="1046480" y="2188105"/>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a:solidFill>
                  <a:schemeClr val="accent1"/>
                </a:solidFill>
                <a:latin typeface="Salesforce Sans"/>
                <a:cs typeface="Salesforce Sans"/>
              </a:rPr>
              <a:t>What are Drawing Guides?  </a:t>
            </a:r>
          </a:p>
          <a:p>
            <a:pPr fontAlgn="auto">
              <a:spcBef>
                <a:spcPts val="800"/>
              </a:spcBef>
              <a:spcAft>
                <a:spcPts val="0"/>
              </a:spcAft>
              <a:defRPr/>
            </a:pPr>
            <a:r>
              <a:rPr lang="en-US" sz="1200" dirty="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a:solidFill>
                  <a:schemeClr val="accent2"/>
                </a:solidFill>
                <a:latin typeface="Salesforce Sans"/>
                <a:cs typeface="Salesforce Sans"/>
              </a:rPr>
              <a:t>This template has pre-made guides that delineate where your workspace is.  </a:t>
            </a:r>
            <a:br>
              <a:rPr lang="en-US" sz="1200" b="1" dirty="0">
                <a:solidFill>
                  <a:schemeClr val="accent2"/>
                </a:solidFill>
                <a:latin typeface="Salesforce Sans"/>
                <a:cs typeface="Salesforce Sans"/>
              </a:rPr>
            </a:br>
            <a:br>
              <a:rPr lang="en-US" sz="1200" b="1" dirty="0">
                <a:solidFill>
                  <a:schemeClr val="accent1"/>
                </a:solidFill>
                <a:latin typeface="Salesforce Sans"/>
                <a:cs typeface="Salesforce Sans"/>
              </a:rPr>
            </a:br>
            <a:r>
              <a:rPr lang="en-US" sz="1600" b="1" dirty="0">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Windows: </a:t>
            </a:r>
            <a:r>
              <a:rPr lang="en-US" sz="1200" dirty="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2011: </a:t>
            </a:r>
            <a:r>
              <a:rPr lang="en-US" sz="1200" dirty="0">
                <a:solidFill>
                  <a:schemeClr val="accent2"/>
                </a:solidFill>
                <a:latin typeface="Salesforce Sans"/>
                <a:cs typeface="Salesforce Sans"/>
              </a:rPr>
              <a:t>Control + Option + Command + G or </a:t>
            </a:r>
            <a:br>
              <a:rPr lang="en-US" sz="1200" dirty="0">
                <a:solidFill>
                  <a:schemeClr val="accent2"/>
                </a:solidFill>
                <a:latin typeface="Salesforce Sans"/>
                <a:cs typeface="Salesforce Sans"/>
              </a:rPr>
            </a:br>
            <a:r>
              <a:rPr lang="en-US" sz="1200" dirty="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2008:   </a:t>
            </a:r>
            <a:r>
              <a:rPr lang="en-US" sz="1200" dirty="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6" y="1756093"/>
            <a:ext cx="3659187"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accent1"/>
                </a:solidFill>
              </a:rPr>
              <a:t>The left and right top and bottom corners only area you should work within on your slides.</a:t>
            </a:r>
          </a:p>
        </p:txBody>
      </p:sp>
      <p:cxnSp>
        <p:nvCxnSpPr>
          <p:cNvPr id="18" name="Straight Connector 17"/>
          <p:cNvCxnSpPr/>
          <p:nvPr userDrawn="1"/>
        </p:nvCxnSpPr>
        <p:spPr>
          <a:xfrm rot="16200000">
            <a:off x="6094413" y="-5452495"/>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userDrawn="1"/>
        </p:nvGrpSpPr>
        <p:grpSpPr>
          <a:xfrm>
            <a:off x="0" y="-1588"/>
            <a:ext cx="12188825" cy="6859588"/>
            <a:chOff x="0" y="-1588"/>
            <a:chExt cx="12188825" cy="6859588"/>
          </a:xfrm>
        </p:grpSpPr>
        <p:cxnSp>
          <p:nvCxnSpPr>
            <p:cNvPr id="5" name="Straight Connector 4"/>
            <p:cNvCxnSpPr/>
            <p:nvPr userDrawn="1"/>
          </p:nvCxnSpPr>
          <p:spPr>
            <a:xfrm>
              <a:off x="581025" y="0"/>
              <a:ext cx="0" cy="6858000"/>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14277"/>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ight Arrow 11"/>
            <p:cNvSpPr/>
            <p:nvPr userDrawn="1"/>
          </p:nvSpPr>
          <p:spPr>
            <a:xfrm rot="8100000" flipH="1">
              <a:off x="11244283"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3" name="Right Arrow 12"/>
            <p:cNvSpPr/>
            <p:nvPr userDrawn="1"/>
          </p:nvSpPr>
          <p:spPr>
            <a:xfrm rot="13500000">
              <a:off x="580248"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4" name="Right Arrow 13"/>
            <p:cNvSpPr/>
            <p:nvPr userDrawn="1"/>
          </p:nvSpPr>
          <p:spPr>
            <a:xfrm rot="13500000" flipH="1" flipV="1">
              <a:off x="11244282"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5" name="Right Arrow 14"/>
            <p:cNvSpPr/>
            <p:nvPr userDrawn="1"/>
          </p:nvSpPr>
          <p:spPr>
            <a:xfrm rot="8100000" flipV="1">
              <a:off x="580248"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cxnSp>
          <p:nvCxnSpPr>
            <p:cNvPr id="19" name="Straight Connector 18"/>
            <p:cNvCxnSpPr/>
            <p:nvPr userDrawn="1"/>
          </p:nvCxnSpPr>
          <p:spPr>
            <a:xfrm rot="16200000">
              <a:off x="6094413" y="-4616347"/>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373252"/>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Rectangle 21"/>
          <p:cNvSpPr/>
          <p:nvPr userDrawn="1"/>
        </p:nvSpPr>
        <p:spPr>
          <a:xfrm>
            <a:off x="7122513" y="5414822"/>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dirty="0">
                <a:solidFill>
                  <a:schemeClr val="accent1"/>
                </a:solidFill>
                <a:latin typeface="+mn-lt"/>
                <a:ea typeface="+mn-ea"/>
                <a:cs typeface="Salesforce Sans" charset="0"/>
              </a:rPr>
              <a:t>How to Create</a:t>
            </a:r>
            <a:r>
              <a:rPr lang="en-US" sz="1600" b="1" kern="1200" baseline="0" dirty="0">
                <a:solidFill>
                  <a:schemeClr val="accent1"/>
                </a:solidFill>
                <a:latin typeface="+mn-lt"/>
                <a:ea typeface="+mn-ea"/>
                <a:cs typeface="Salesforce Sans" charset="0"/>
              </a:rPr>
              <a:t> a New Guide Line</a:t>
            </a:r>
            <a:endParaRPr lang="en-US" sz="1600" b="1" kern="1200" dirty="0">
              <a:solidFill>
                <a:schemeClr val="accent1"/>
              </a:solidFill>
              <a:latin typeface="+mn-lt"/>
              <a:ea typeface="+mn-ea"/>
              <a:cs typeface="Salesforce Sans" charset="0"/>
            </a:endParaRPr>
          </a:p>
          <a:p>
            <a:pPr defTabSz="542902">
              <a:spcBef>
                <a:spcPts val="800"/>
              </a:spcBef>
              <a:buFont typeface="Salesforce Sans" charset="0"/>
              <a:buNone/>
            </a:pPr>
            <a:r>
              <a:rPr lang="en-US" sz="1200" dirty="0">
                <a:solidFill>
                  <a:schemeClr val="accent2"/>
                </a:solidFill>
                <a:cs typeface="Salesforce Sans" charset="0"/>
              </a:rPr>
              <a:t>Select a guide,</a:t>
            </a:r>
            <a:r>
              <a:rPr lang="en-US" sz="1200" baseline="0" dirty="0">
                <a:solidFill>
                  <a:schemeClr val="accent2"/>
                </a:solidFill>
                <a:cs typeface="Salesforce Sans" charset="0"/>
              </a:rPr>
              <a:t> hold down the Option key and drag.  This will duplicate the line</a:t>
            </a:r>
            <a:endParaRPr lang="en-US" sz="1300" dirty="0">
              <a:solidFill>
                <a:schemeClr val="accent2"/>
              </a:solidFill>
              <a:cs typeface="Salesforce Sans" charset="0"/>
            </a:endParaRPr>
          </a:p>
        </p:txBody>
      </p:sp>
      <p:sp>
        <p:nvSpPr>
          <p:cNvPr id="6" name="Title Placeholder 1"/>
          <p:cNvSpPr>
            <a:spLocks noGrp="1"/>
          </p:cNvSpPr>
          <p:nvPr>
            <p:ph type="title" hasCustomPrompt="1"/>
          </p:nvPr>
        </p:nvSpPr>
        <p:spPr>
          <a:xfrm>
            <a:off x="571500" y="63503"/>
            <a:ext cx="11617326" cy="990119"/>
          </a:xfrm>
          <a:prstGeom prst="rect">
            <a:avLst/>
          </a:prstGeom>
          <a:effectLst/>
        </p:spPr>
        <p:txBody>
          <a:bodyPr rtlCol="0">
            <a:noAutofit/>
          </a:bodyPr>
          <a:lstStyle>
            <a:lvl1pPr>
              <a:lnSpc>
                <a:spcPct val="95000"/>
              </a:lnSpc>
              <a:defRPr/>
            </a:lvl1pPr>
          </a:lstStyle>
          <a:p>
            <a:r>
              <a:rPr lang="en-US"/>
              <a:t>Drawing Guide Placement and Realignment Tool (Margins)</a:t>
            </a:r>
            <a:endParaRPr lang="en-US" dirty="0"/>
          </a:p>
        </p:txBody>
      </p:sp>
      <p:sp>
        <p:nvSpPr>
          <p:cNvPr id="24" name="Footer Placeholder 3">
            <a:extLst>
              <a:ext uri="{FF2B5EF4-FFF2-40B4-BE49-F238E27FC236}">
                <a16:creationId xmlns:a16="http://schemas.microsoft.com/office/drawing/2014/main" id="{49509293-C240-9149-8EC9-76563D2A8D9A}"/>
              </a:ext>
            </a:extLst>
          </p:cNvPr>
          <p:cNvSpPr>
            <a:spLocks noGrp="1"/>
          </p:cNvSpPr>
          <p:nvPr>
            <p:ph type="ftr" sz="quarter" idx="3"/>
          </p:nvPr>
        </p:nvSpPr>
        <p:spPr>
          <a:xfrm>
            <a:off x="61093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0872939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a:extLst>
              <a:ext uri="{FF2B5EF4-FFF2-40B4-BE49-F238E27FC236}">
                <a16:creationId xmlns:a16="http://schemas.microsoft.com/office/drawing/2014/main" id="{EC24F8EB-216A-114C-A6F0-B1CE5F3DC43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52D58EA2-32E3-594E-9260-9C22B2654617}"/>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0961A5A9-3B30-4C89-ACEF-73FC797A84D9}"/>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93011068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0" name="Footer Placeholder 3">
            <a:extLst>
              <a:ext uri="{FF2B5EF4-FFF2-40B4-BE49-F238E27FC236}">
                <a16:creationId xmlns:a16="http://schemas.microsoft.com/office/drawing/2014/main" id="{A91E565A-F689-FD45-AD59-7B622D380CC1}"/>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a:p>
        </p:txBody>
      </p:sp>
      <p:pic>
        <p:nvPicPr>
          <p:cNvPr id="9" name="pasted-image.pdf" descr="pasted-image.pdf">
            <a:extLst>
              <a:ext uri="{FF2B5EF4-FFF2-40B4-BE49-F238E27FC236}">
                <a16:creationId xmlns:a16="http://schemas.microsoft.com/office/drawing/2014/main" id="{F33EE887-530C-1743-A685-8FD470F4CB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1536487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4002"/>
            <a:ext cx="3429000" cy="4224337"/>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1" name="Footer Placeholder 3">
            <a:extLst>
              <a:ext uri="{FF2B5EF4-FFF2-40B4-BE49-F238E27FC236}">
                <a16:creationId xmlns:a16="http://schemas.microsoft.com/office/drawing/2014/main" id="{369D8521-30EB-A144-A921-7BDC8DE7AF49}"/>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a:p>
        </p:txBody>
      </p:sp>
      <p:pic>
        <p:nvPicPr>
          <p:cNvPr id="10" name="pasted-image.pdf" descr="pasted-image.pdf">
            <a:extLst>
              <a:ext uri="{FF2B5EF4-FFF2-40B4-BE49-F238E27FC236}">
                <a16:creationId xmlns:a16="http://schemas.microsoft.com/office/drawing/2014/main" id="{DCDCCFF9-4E3A-4944-9237-6395AE3612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7092110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 Mountain Footer Lef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1" name="Footer Placeholder 3">
            <a:extLst>
              <a:ext uri="{FF2B5EF4-FFF2-40B4-BE49-F238E27FC236}">
                <a16:creationId xmlns:a16="http://schemas.microsoft.com/office/drawing/2014/main" id="{7F601F8B-EEFB-E444-B24E-ECA9F5D459A5}"/>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7304751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bove the Tre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824"/>
            <a:ext cx="12188824" cy="6856213"/>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26" y="-4"/>
              <a:ext cx="12192006" cy="6858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solidFill>
                  <a:schemeClr val="tx1"/>
                </a:solidFill>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1" name="Footer Placeholder 3">
            <a:extLst>
              <a:ext uri="{FF2B5EF4-FFF2-40B4-BE49-F238E27FC236}">
                <a16:creationId xmlns:a16="http://schemas.microsoft.com/office/drawing/2014/main" id="{E7A3AD5D-7551-ED48-B533-7097B4FD0234}"/>
              </a:ext>
            </a:extLst>
          </p:cNvPr>
          <p:cNvSpPr>
            <a:spLocks noGrp="1"/>
          </p:cNvSpPr>
          <p:nvPr>
            <p:ph type="ftr" sz="quarter" idx="3"/>
          </p:nvPr>
        </p:nvSpPr>
        <p:spPr>
          <a:xfrm>
            <a:off x="5699964"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pic>
        <p:nvPicPr>
          <p:cNvPr id="52" name="pasted-image.pdf" descr="pasted-image.pdf">
            <a:extLst>
              <a:ext uri="{FF2B5EF4-FFF2-40B4-BE49-F238E27FC236}">
                <a16:creationId xmlns:a16="http://schemas.microsoft.com/office/drawing/2014/main" id="{D60D4BDF-DED6-1242-8461-68BDA8F607D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337086713"/>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othill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54DE8D-0478-634F-B365-7E606B15F4C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5" name="Picture 2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33E82CE1-42FB-794C-8A69-B8286D6102F9}"/>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5239317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jpe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167A22-5189-DC48-B051-55E20BE7C8B2}"/>
              </a:ext>
            </a:extLst>
          </p:cNvPr>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0" y="1787"/>
            <a:ext cx="12188823" cy="6856212"/>
          </a:xfrm>
          <a:prstGeom prst="rect">
            <a:avLst/>
          </a:prstGeom>
        </p:spPr>
      </p:pic>
      <p:pic>
        <p:nvPicPr>
          <p:cNvPr id="7" name="Picture 6">
            <a:extLst>
              <a:ext uri="{FF2B5EF4-FFF2-40B4-BE49-F238E27FC236}">
                <a16:creationId xmlns:a16="http://schemas.microsoft.com/office/drawing/2014/main" id="{AC458B4D-029F-FE44-892D-8785826D7796}"/>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1" y="1787"/>
            <a:ext cx="12188823" cy="6856213"/>
          </a:xfrm>
          <a:prstGeom prst="rect">
            <a:avLst/>
          </a:prstGeom>
        </p:spPr>
      </p:pic>
      <p:sp>
        <p:nvSpPr>
          <p:cNvPr id="1026" name="Text Placeholder 6"/>
          <p:cNvSpPr>
            <a:spLocks noGrp="1"/>
          </p:cNvSpPr>
          <p:nvPr>
            <p:ph type="body" idx="1"/>
          </p:nvPr>
        </p:nvSpPr>
        <p:spPr bwMode="auto">
          <a:xfrm>
            <a:off x="571503" y="1762125"/>
            <a:ext cx="11045825" cy="431482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 </a:t>
            </a:r>
          </a:p>
          <a:p>
            <a:pPr lvl="6"/>
            <a:r>
              <a:rPr lang="en-US" dirty="0"/>
              <a:t>Seven</a:t>
            </a:r>
          </a:p>
          <a:p>
            <a:pPr lvl="7"/>
            <a:r>
              <a:rPr lang="en-US" dirty="0"/>
              <a:t>Eight</a:t>
            </a:r>
          </a:p>
          <a:p>
            <a:pPr lvl="8"/>
            <a:r>
              <a:rPr lang="en-US" dirty="0"/>
              <a:t>Nine</a:t>
            </a:r>
          </a:p>
          <a:p>
            <a:pPr lvl="4"/>
            <a:endParaRPr lang="en-US" dirty="0"/>
          </a:p>
        </p:txBody>
      </p:sp>
      <p:sp>
        <p:nvSpPr>
          <p:cNvPr id="1027" name="Title Placeholder 1"/>
          <p:cNvSpPr>
            <a:spLocks noGrp="1"/>
          </p:cNvSpPr>
          <p:nvPr>
            <p:ph type="title"/>
          </p:nvPr>
        </p:nvSpPr>
        <p:spPr bwMode="auto">
          <a:xfrm>
            <a:off x="571503" y="63500"/>
            <a:ext cx="11045825" cy="9906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20" name="Footer Placeholder 3"/>
          <p:cNvSpPr>
            <a:spLocks noGrp="1"/>
          </p:cNvSpPr>
          <p:nvPr>
            <p:ph type="ftr" sz="quarter" idx="3"/>
          </p:nvPr>
        </p:nvSpPr>
        <p:spPr>
          <a:xfrm>
            <a:off x="61093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6" name="TextBox 5"/>
          <p:cNvSpPr txBox="1"/>
          <p:nvPr userDrawn="1"/>
        </p:nvSpPr>
        <p:spPr>
          <a:xfrm>
            <a:off x="13801725" y="6672263"/>
            <a:ext cx="184731" cy="400110"/>
          </a:xfrm>
          <a:prstGeom prst="rect">
            <a:avLst/>
          </a:prstGeom>
          <a:noFill/>
        </p:spPr>
        <p:txBody>
          <a:bodyPr wrap="none" rtlCol="0">
            <a:spAutoFit/>
          </a:bodyPr>
          <a:lstStyle/>
          <a:p>
            <a:pPr>
              <a:spcBef>
                <a:spcPts val="300"/>
              </a:spcBef>
              <a:spcAft>
                <a:spcPts val="600"/>
              </a:spcAft>
            </a:pPr>
            <a:endParaRPr lang="en-US" sz="2000" dirty="0">
              <a:solidFill>
                <a:schemeClr val="accent2">
                  <a:lumMod val="75000"/>
                </a:schemeClr>
              </a:solidFill>
              <a:latin typeface="Salesforce Sans"/>
              <a:cs typeface="Salesforce Sans"/>
            </a:endParaRPr>
          </a:p>
        </p:txBody>
      </p:sp>
    </p:spTree>
    <p:extLst>
      <p:ext uri="{BB962C8B-B14F-4D97-AF65-F5344CB8AC3E}">
        <p14:creationId xmlns:p14="http://schemas.microsoft.com/office/powerpoint/2010/main" val="838793672"/>
      </p:ext>
    </p:extLst>
  </p:cSld>
  <p:clrMap bg1="lt1" tx1="dk1" bg2="lt2" tx2="dk2" accent1="accent1" accent2="accent2" accent3="accent3" accent4="accent4" accent5="accent5" accent6="accent6" hlink="hlink" folHlink="folHlink"/>
  <p:sldLayoutIdLst>
    <p:sldLayoutId id="2147484459" r:id="rId1"/>
    <p:sldLayoutId id="2147484461" r:id="rId2"/>
    <p:sldLayoutId id="2147484409" r:id="rId3"/>
    <p:sldLayoutId id="2147484408" r:id="rId4"/>
    <p:sldLayoutId id="2147484410" r:id="rId5"/>
    <p:sldLayoutId id="2147484411" r:id="rId6"/>
    <p:sldLayoutId id="2147484415" r:id="rId7"/>
    <p:sldLayoutId id="2147484412" r:id="rId8"/>
    <p:sldLayoutId id="2147484413" r:id="rId9"/>
    <p:sldLayoutId id="2147484416" r:id="rId10"/>
    <p:sldLayoutId id="2147484417" r:id="rId11"/>
    <p:sldLayoutId id="2147484418" r:id="rId12"/>
    <p:sldLayoutId id="2147484438" r:id="rId13"/>
    <p:sldLayoutId id="2147484419" r:id="rId14"/>
    <p:sldLayoutId id="2147484439" r:id="rId15"/>
    <p:sldLayoutId id="2147484421" r:id="rId16"/>
    <p:sldLayoutId id="2147484422" r:id="rId17"/>
    <p:sldLayoutId id="2147484423" r:id="rId18"/>
    <p:sldLayoutId id="2147484424" r:id="rId19"/>
    <p:sldLayoutId id="2147484425" r:id="rId20"/>
    <p:sldLayoutId id="2147484430" r:id="rId21"/>
    <p:sldLayoutId id="2147484429" r:id="rId22"/>
    <p:sldLayoutId id="2147484458" r:id="rId23"/>
    <p:sldLayoutId id="2147484457" r:id="rId24"/>
    <p:sldLayoutId id="2147484426" r:id="rId25"/>
    <p:sldLayoutId id="2147484431" r:id="rId26"/>
    <p:sldLayoutId id="2147484427" r:id="rId27"/>
    <p:sldLayoutId id="2147484428" r:id="rId28"/>
    <p:sldLayoutId id="2147484465" r:id="rId29"/>
    <p:sldLayoutId id="2147484466" r:id="rId30"/>
    <p:sldLayoutId id="2147484467" r:id="rId31"/>
    <p:sldLayoutId id="2147484432" r:id="rId32"/>
    <p:sldLayoutId id="2147484433" r:id="rId33"/>
  </p:sldLayoutIdLst>
  <p:transition>
    <p:fade/>
  </p:transition>
  <p:hf sldNum="0" hdr="0" dt="0"/>
  <p:txStyles>
    <p:titleStyle>
      <a:lvl1pPr algn="l" rtl="0" eaLnBrk="1" fontAlgn="base" hangingPunct="1">
        <a:lnSpc>
          <a:spcPct val="95000"/>
        </a:lnSpc>
        <a:spcBef>
          <a:spcPct val="0"/>
        </a:spcBef>
        <a:spcAft>
          <a:spcPct val="0"/>
        </a:spcAft>
        <a:defRPr lang="en-US" sz="3000" b="0"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p15:clr>
            <a:srgbClr val="F26B43"/>
          </p15:clr>
        </p15:guide>
        <p15:guide id="2" pos="364">
          <p15:clr>
            <a:srgbClr val="F26B43"/>
          </p15:clr>
        </p15:guide>
        <p15:guide id="3" orient="horz" pos="3909">
          <p15:clr>
            <a:srgbClr val="F26B43"/>
          </p15:clr>
        </p15:guide>
        <p15:guide id="4" pos="7319">
          <p15:clr>
            <a:srgbClr val="F26B43"/>
          </p15:clr>
        </p15:guide>
        <p15:guide id="5" orient="horz" pos="931">
          <p15:clr>
            <a:srgbClr val="F26B43"/>
          </p15:clr>
        </p15:guide>
        <p15:guide id="6" orient="horz" pos="4080">
          <p15:clr>
            <a:srgbClr val="F26B43"/>
          </p15:clr>
        </p15:guide>
        <p15:guide id="7" orient="horz" pos="39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9.xml"/><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9.xml"/><Relationship Id="rId4" Type="http://schemas.openxmlformats.org/officeDocument/2006/relationships/image" Target="../media/image8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19.xml"/><Relationship Id="rId5" Type="http://schemas.openxmlformats.org/officeDocument/2006/relationships/image" Target="../media/image95.jpeg"/><Relationship Id="rId4" Type="http://schemas.openxmlformats.org/officeDocument/2006/relationships/image" Target="../media/image94.jpeg"/></Relationships>
</file>

<file path=ppt/slides/_rels/slide2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19.xml"/><Relationship Id="rId4" Type="http://schemas.openxmlformats.org/officeDocument/2006/relationships/image" Target="../media/image102.jpeg"/></Relationships>
</file>

<file path=ppt/slides/_rels/slide2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19.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jpeg"/></Relationships>
</file>

<file path=ppt/slides/_rels/slide2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19.xml"/><Relationship Id="rId5" Type="http://schemas.openxmlformats.org/officeDocument/2006/relationships/image" Target="../media/image111.jpeg"/><Relationship Id="rId4" Type="http://schemas.openxmlformats.org/officeDocument/2006/relationships/image" Target="../media/image110.jpeg"/></Relationships>
</file>

<file path=ppt/slides/_rels/slide2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19.xml"/><Relationship Id="rId4" Type="http://schemas.openxmlformats.org/officeDocument/2006/relationships/image" Target="../media/image11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19.xml"/><Relationship Id="rId4" Type="http://schemas.openxmlformats.org/officeDocument/2006/relationships/image" Target="../media/image119.jpeg"/></Relationships>
</file>

<file path=ppt/slides/_rels/slide3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19.xml"/><Relationship Id="rId5" Type="http://schemas.openxmlformats.org/officeDocument/2006/relationships/image" Target="../media/image123.png"/><Relationship Id="rId4" Type="http://schemas.openxmlformats.org/officeDocument/2006/relationships/image" Target="../media/image122.jpeg"/></Relationships>
</file>

<file path=ppt/slides/_rels/slide3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hyperlink" Target="https://www.qa.com/course-catalogue/courses/salesforce-adx201-administrative-essentials-for-new-admins-in-lightning-experience-sfadx201/?daterange=05%2F09%2F2022%20-%2005%2F09%2F2024&amp;learningMethod=Virtual&amp;" TargetMode="External"/><Relationship Id="rId2" Type="http://schemas.openxmlformats.org/officeDocument/2006/relationships/hyperlink" Target="https://www.salesforce.com/in/form/sem/salesforce-crm/?d=7013y000002K1Z5AAK&amp;nc=7013y000002QphLAAS&amp;utm_source=google&amp;utm_medium=sem&amp;utm_campaign=in_br_alllobcon&amp;utm_content=exact_7013y000002k1z5aakbr-google-/form/sem/salesforce-crm/&amp;ef_id=EAIaIQobChMIyoPN77j9-QIVvJlmAh1JDwJ6EAAYASAAEgKmjPD_BwE:G:s&amp;s_kwcid=AL!4720!3!616080656080!e!!g!!salesforce&amp;gclid=EAIaIQobChMIyoPN77j9-QIVvJlmAh1JDwJ6EAAYASAAEgKmjPD_BwE" TargetMode="External"/><Relationship Id="rId1" Type="http://schemas.openxmlformats.org/officeDocument/2006/relationships/slideLayout" Target="../slideLayouts/slideLayout24.xml"/><Relationship Id="rId4" Type="http://schemas.openxmlformats.org/officeDocument/2006/relationships/hyperlink" Target="https://trailhead.salesforce.com/content/learn/modules/starting_force_com/starting_understanding_arch"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9.xml"/><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i="0" u="none" strike="noStrike" dirty="0">
                <a:solidFill>
                  <a:schemeClr val="tx1">
                    <a:lumMod val="50000"/>
                  </a:schemeClr>
                </a:solidFill>
                <a:effectLst/>
                <a:latin typeface="Times New Roman" panose="02020603050405020304" pitchFamily="18" charset="0"/>
                <a:cs typeface="Times New Roman" panose="02020603050405020304" pitchFamily="18" charset="0"/>
              </a:rPr>
              <a:t>Capstone Project on </a:t>
            </a:r>
            <a:r>
              <a:rPr lang="en-US" i="0" dirty="0">
                <a:solidFill>
                  <a:schemeClr val="tx1">
                    <a:lumMod val="50000"/>
                  </a:schemeClr>
                </a:solidFill>
                <a:effectLst/>
                <a:latin typeface="Times New Roman" panose="02020603050405020304" pitchFamily="18" charset="0"/>
                <a:cs typeface="Times New Roman" panose="02020603050405020304" pitchFamily="18" charset="0"/>
              </a:rPr>
              <a:t>​</a:t>
            </a:r>
            <a:r>
              <a:rPr lang="en-US" i="0" u="none" strike="noStrike" dirty="0">
                <a:solidFill>
                  <a:schemeClr val="tx1">
                    <a:lumMod val="50000"/>
                  </a:schemeClr>
                </a:solidFill>
                <a:effectLst/>
                <a:latin typeface="Times New Roman" panose="02020603050405020304" pitchFamily="18" charset="0"/>
                <a:cs typeface="Times New Roman" panose="02020603050405020304" pitchFamily="18" charset="0"/>
              </a:rPr>
              <a:t>"Travel App"</a:t>
            </a:r>
            <a:r>
              <a:rPr lang="en-US" i="0" dirty="0">
                <a:solidFill>
                  <a:schemeClr val="tx1">
                    <a:lumMod val="50000"/>
                  </a:schemeClr>
                </a:solidFill>
                <a:effectLst/>
                <a:latin typeface="Times New Roman" panose="02020603050405020304" pitchFamily="18" charset="0"/>
                <a:cs typeface="Times New Roman" panose="02020603050405020304" pitchFamily="18" charset="0"/>
              </a:rPr>
              <a:t>​</a:t>
            </a:r>
            <a:endParaRPr lang="en-US"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10" name="Subtitle 9"/>
          <p:cNvSpPr>
            <a:spLocks noGrp="1"/>
          </p:cNvSpPr>
          <p:nvPr>
            <p:ph type="subTitle" idx="1"/>
          </p:nvPr>
        </p:nvSpPr>
        <p:spPr>
          <a:xfrm>
            <a:off x="510821" y="2544697"/>
            <a:ext cx="8773856" cy="979738"/>
          </a:xfrm>
        </p:spPr>
        <p:txBody>
          <a:bodyPr/>
          <a:lstStyle/>
          <a:p>
            <a:pPr rtl="0" fontAlgn="base"/>
            <a:r>
              <a:rPr lang="en-US" sz="20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By</a:t>
            </a:r>
            <a:r>
              <a:rPr lang="en-US" sz="2000" b="0" i="0" dirty="0">
                <a:solidFill>
                  <a:schemeClr val="tx1">
                    <a:lumMod val="50000"/>
                  </a:schemeClr>
                </a:solidFill>
                <a:effectLst/>
                <a:latin typeface="Times New Roman" panose="02020603050405020304" pitchFamily="18" charset="0"/>
                <a:cs typeface="Times New Roman" panose="02020603050405020304" pitchFamily="18" charset="0"/>
              </a:rPr>
              <a:t>​</a:t>
            </a:r>
          </a:p>
          <a:p>
            <a:pPr rtl="0" fontAlgn="base"/>
            <a:r>
              <a:rPr lang="en-US" sz="20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Sai </a:t>
            </a:r>
            <a:r>
              <a:rPr lang="en-US" sz="2000" b="0" i="0" u="none" strike="noStrike" dirty="0" err="1">
                <a:solidFill>
                  <a:schemeClr val="tx1">
                    <a:lumMod val="50000"/>
                  </a:schemeClr>
                </a:solidFill>
                <a:effectLst/>
                <a:latin typeface="Times New Roman" panose="02020603050405020304" pitchFamily="18" charset="0"/>
                <a:cs typeface="Times New Roman" panose="02020603050405020304" pitchFamily="18" charset="0"/>
              </a:rPr>
              <a:t>Rishitha</a:t>
            </a:r>
            <a:r>
              <a:rPr lang="en-US" sz="20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 </a:t>
            </a:r>
            <a:r>
              <a:rPr lang="en-US" sz="2000" b="0" i="0" u="none" strike="noStrike" dirty="0" err="1">
                <a:solidFill>
                  <a:schemeClr val="tx1">
                    <a:lumMod val="50000"/>
                  </a:schemeClr>
                </a:solidFill>
                <a:effectLst/>
                <a:latin typeface="Times New Roman" panose="02020603050405020304" pitchFamily="18" charset="0"/>
                <a:cs typeface="Times New Roman" panose="02020603050405020304" pitchFamily="18" charset="0"/>
              </a:rPr>
              <a:t>Mangipudi</a:t>
            </a:r>
            <a:r>
              <a:rPr lang="en-US" sz="2000" b="0" i="0" dirty="0">
                <a:solidFill>
                  <a:schemeClr val="tx1">
                    <a:lumMod val="50000"/>
                  </a:schemeClr>
                </a:solidFill>
                <a:effectLst/>
                <a:latin typeface="Times New Roman" panose="02020603050405020304" pitchFamily="18" charset="0"/>
                <a:cs typeface="Times New Roman" panose="02020603050405020304" pitchFamily="18" charset="0"/>
              </a:rPr>
              <a:t>​</a:t>
            </a:r>
          </a:p>
          <a:p>
            <a:pPr rtl="0" fontAlgn="base"/>
            <a:r>
              <a:rPr lang="en-US" sz="2000" dirty="0">
                <a:solidFill>
                  <a:schemeClr val="tx1">
                    <a:lumMod val="50000"/>
                  </a:schemeClr>
                </a:solidFill>
                <a:latin typeface="Times New Roman" panose="02020603050405020304" pitchFamily="18" charset="0"/>
                <a:cs typeface="Times New Roman" panose="02020603050405020304" pitchFamily="18" charset="0"/>
              </a:rPr>
              <a:t>MGSA_513</a:t>
            </a:r>
            <a:endParaRPr lang="en-US" sz="2000" b="0" i="0" dirty="0">
              <a:solidFill>
                <a:schemeClr val="tx1">
                  <a:lumMod val="50000"/>
                </a:schemeClr>
              </a:solidFill>
              <a:effectLst/>
              <a:latin typeface="Times New Roman" panose="02020603050405020304" pitchFamily="18" charset="0"/>
              <a:cs typeface="Times New Roman" panose="02020603050405020304" pitchFamily="18" charset="0"/>
            </a:endParaRPr>
          </a:p>
          <a:p>
            <a:pPr marL="12700" lvl="0" indent="-12700"/>
            <a:endParaRPr lang="en-US" sz="1800" dirty="0"/>
          </a:p>
        </p:txBody>
      </p:sp>
      <p:sp>
        <p:nvSpPr>
          <p:cNvPr id="2" name="Subtitle 1"/>
          <p:cNvSpPr>
            <a:spLocks noGrp="1"/>
          </p:cNvSpPr>
          <p:nvPr>
            <p:ph type="body" sz="quarter" idx="17"/>
          </p:nvPr>
        </p:nvSpPr>
        <p:spPr/>
        <p:txBody>
          <a:bodyPr/>
          <a:lstStyle/>
          <a:p>
            <a:r>
              <a:rPr lang="en-US" dirty="0"/>
              <a:t>	</a:t>
            </a:r>
          </a:p>
        </p:txBody>
      </p:sp>
    </p:spTree>
    <p:extLst>
      <p:ext uri="{BB962C8B-B14F-4D97-AF65-F5344CB8AC3E}">
        <p14:creationId xmlns:p14="http://schemas.microsoft.com/office/powerpoint/2010/main" val="14523482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0872CA-A19D-D712-5313-2BABD18BB5A1}"/>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F16CBC8A-835D-B91F-726E-305ABCE3C0B0}"/>
              </a:ext>
            </a:extLst>
          </p:cNvPr>
          <p:cNvSpPr>
            <a:spLocks noGrp="1"/>
          </p:cNvSpPr>
          <p:nvPr>
            <p:ph type="title"/>
          </p:nvPr>
        </p:nvSpPr>
        <p:spPr>
          <a:xfrm>
            <a:off x="478053" y="461565"/>
            <a:ext cx="11124347" cy="592924"/>
          </a:xfrm>
        </p:spPr>
        <p:txBody>
          <a:bodyPr/>
          <a:lstStyle/>
          <a:p>
            <a:r>
              <a:rPr lang="en-US" sz="20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Steps 5-6</a:t>
            </a:r>
            <a:r>
              <a:rPr lang="en-US" sz="2000" b="0" i="0" dirty="0">
                <a:solidFill>
                  <a:schemeClr val="tx1">
                    <a:lumMod val="50000"/>
                  </a:schemeClr>
                </a:solidFill>
                <a:effectLst/>
                <a:latin typeface="Times New Roman" panose="02020603050405020304" pitchFamily="18" charset="0"/>
                <a:cs typeface="Times New Roman" panose="02020603050405020304" pitchFamily="18" charset="0"/>
              </a:rPr>
              <a:t>​</a:t>
            </a:r>
            <a:br>
              <a:rPr lang="en-US" sz="2000" b="0" i="0" dirty="0">
                <a:solidFill>
                  <a:schemeClr val="tx1">
                    <a:lumMod val="50000"/>
                  </a:schemeClr>
                </a:solidFill>
                <a:effectLst/>
                <a:latin typeface="Times New Roman" panose="02020603050405020304" pitchFamily="18" charset="0"/>
                <a:cs typeface="Times New Roman" panose="02020603050405020304" pitchFamily="18" charset="0"/>
              </a:rPr>
            </a:br>
            <a:r>
              <a:rPr lang="en-US" sz="20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Created a user Eric Executive and added him as the manager .</a:t>
            </a:r>
            <a:endParaRPr lang="en-IN" sz="20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CF82BD0-4C4A-EB47-6E08-C755687D96FF}"/>
              </a:ext>
            </a:extLst>
          </p:cNvPr>
          <p:cNvPicPr>
            <a:picLocks noChangeAspect="1"/>
          </p:cNvPicPr>
          <p:nvPr/>
        </p:nvPicPr>
        <p:blipFill rotWithShape="1">
          <a:blip r:embed="rId2"/>
          <a:srcRect t="11168"/>
          <a:stretch/>
        </p:blipFill>
        <p:spPr bwMode="auto">
          <a:xfrm>
            <a:off x="633852" y="1633950"/>
            <a:ext cx="5592019" cy="3295858"/>
          </a:xfrm>
          <a:prstGeom prst="rect">
            <a:avLst/>
          </a:prstGeom>
          <a:ln w="19050">
            <a:solidFill>
              <a:schemeClr val="tx1"/>
            </a:solid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2B18B1F7-54B8-F91E-A0C8-AF3DD4B79B5A}"/>
              </a:ext>
            </a:extLst>
          </p:cNvPr>
          <p:cNvPicPr>
            <a:picLocks noChangeAspect="1"/>
          </p:cNvPicPr>
          <p:nvPr/>
        </p:nvPicPr>
        <p:blipFill rotWithShape="1">
          <a:blip r:embed="rId3"/>
          <a:srcRect t="4465"/>
          <a:stretch/>
        </p:blipFill>
        <p:spPr>
          <a:xfrm>
            <a:off x="6453937" y="1633950"/>
            <a:ext cx="5377603" cy="3295858"/>
          </a:xfrm>
          <a:prstGeom prst="rect">
            <a:avLst/>
          </a:prstGeom>
          <a:ln w="19050">
            <a:solidFill>
              <a:schemeClr val="tx1"/>
            </a:solidFill>
          </a:ln>
        </p:spPr>
      </p:pic>
    </p:spTree>
    <p:extLst>
      <p:ext uri="{BB962C8B-B14F-4D97-AF65-F5344CB8AC3E}">
        <p14:creationId xmlns:p14="http://schemas.microsoft.com/office/powerpoint/2010/main" val="41869813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6FBC022-A360-F20A-44C5-AD04B4D222AD}"/>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09989518-4643-8DD7-88EB-04D55DD8BF38}"/>
              </a:ext>
            </a:extLst>
          </p:cNvPr>
          <p:cNvSpPr>
            <a:spLocks noGrp="1"/>
          </p:cNvSpPr>
          <p:nvPr>
            <p:ph type="title"/>
          </p:nvPr>
        </p:nvSpPr>
        <p:spPr>
          <a:xfrm>
            <a:off x="555416" y="675931"/>
            <a:ext cx="11046984" cy="577022"/>
          </a:xfrm>
        </p:spPr>
        <p:txBody>
          <a:bodyPr/>
          <a:lstStyle/>
          <a:p>
            <a:r>
              <a:rPr lang="en-US" sz="2000" b="1" i="0" u="none" strike="noStrike" dirty="0">
                <a:solidFill>
                  <a:schemeClr val="tx1">
                    <a:lumMod val="50000"/>
                  </a:schemeClr>
                </a:solidFill>
                <a:effectLst/>
                <a:latin typeface="Times New Roman" panose="02020603050405020304" pitchFamily="18" charset="0"/>
                <a:cs typeface="Times New Roman" panose="02020603050405020304" pitchFamily="18" charset="0"/>
              </a:rPr>
              <a:t>Steps 7-10</a:t>
            </a:r>
            <a:r>
              <a:rPr lang="en-US" sz="2000" b="1" i="0" dirty="0">
                <a:solidFill>
                  <a:schemeClr val="tx1">
                    <a:lumMod val="50000"/>
                  </a:schemeClr>
                </a:solidFill>
                <a:effectLst/>
                <a:latin typeface="Times New Roman" panose="02020603050405020304" pitchFamily="18" charset="0"/>
                <a:cs typeface="Times New Roman" panose="02020603050405020304" pitchFamily="18" charset="0"/>
              </a:rPr>
              <a:t>​</a:t>
            </a:r>
            <a:br>
              <a:rPr lang="en-US" sz="2000" b="0" i="0" dirty="0">
                <a:solidFill>
                  <a:schemeClr val="tx1">
                    <a:lumMod val="50000"/>
                  </a:schemeClr>
                </a:solidFill>
                <a:effectLst/>
                <a:latin typeface="Times New Roman" panose="02020603050405020304" pitchFamily="18" charset="0"/>
                <a:cs typeface="Times New Roman" panose="02020603050405020304" pitchFamily="18" charset="0"/>
              </a:rPr>
            </a:br>
            <a:r>
              <a:rPr lang="en-US" sz="20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Customized the Travel Approval Search Layout and worked on list Views</a:t>
            </a:r>
            <a:endParaRPr lang="en-IN" sz="20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67D9CFF-D338-EC34-E644-0FAF8E410C27}"/>
              </a:ext>
            </a:extLst>
          </p:cNvPr>
          <p:cNvPicPr>
            <a:picLocks noChangeAspect="1"/>
          </p:cNvPicPr>
          <p:nvPr/>
        </p:nvPicPr>
        <p:blipFill rotWithShape="1">
          <a:blip r:embed="rId2"/>
          <a:srcRect t="12535"/>
          <a:stretch/>
        </p:blipFill>
        <p:spPr bwMode="auto">
          <a:xfrm>
            <a:off x="555416" y="1610124"/>
            <a:ext cx="5197200" cy="3502072"/>
          </a:xfrm>
          <a:prstGeom prst="rect">
            <a:avLst/>
          </a:prstGeom>
          <a:ln w="19050">
            <a:solidFill>
              <a:schemeClr val="tx1"/>
            </a:solid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952119B8-72D4-70A4-27E2-C64F5A941050}"/>
              </a:ext>
            </a:extLst>
          </p:cNvPr>
          <p:cNvPicPr>
            <a:picLocks noChangeAspect="1"/>
          </p:cNvPicPr>
          <p:nvPr/>
        </p:nvPicPr>
        <p:blipFill rotWithShape="1">
          <a:blip r:embed="rId3"/>
          <a:srcRect t="11879"/>
          <a:stretch/>
        </p:blipFill>
        <p:spPr bwMode="auto">
          <a:xfrm>
            <a:off x="5947575" y="1626026"/>
            <a:ext cx="5753797" cy="3502072"/>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783107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CB34456-0D87-A0BC-B6BA-1BBE97634EBB}"/>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64BC887F-0B45-C138-BC61-F0DBF3409114}"/>
              </a:ext>
            </a:extLst>
          </p:cNvPr>
          <p:cNvSpPr>
            <a:spLocks noGrp="1"/>
          </p:cNvSpPr>
          <p:nvPr>
            <p:ph type="title"/>
          </p:nvPr>
        </p:nvSpPr>
        <p:spPr>
          <a:xfrm>
            <a:off x="482779" y="580515"/>
            <a:ext cx="11046984" cy="545217"/>
          </a:xfrm>
        </p:spPr>
        <p:txBody>
          <a:bodyPr/>
          <a:lstStyle/>
          <a:p>
            <a:r>
              <a:rPr lang="en-US" sz="2000" b="1" i="0" u="none" strike="noStrike" dirty="0">
                <a:solidFill>
                  <a:schemeClr val="tx1">
                    <a:lumMod val="50000"/>
                  </a:schemeClr>
                </a:solidFill>
                <a:effectLst/>
                <a:latin typeface="Times New Roman" panose="02020603050405020304" pitchFamily="18" charset="0"/>
                <a:cs typeface="Times New Roman" panose="02020603050405020304" pitchFamily="18" charset="0"/>
              </a:rPr>
              <a:t>Step-11-12</a:t>
            </a:r>
            <a:r>
              <a:rPr lang="en-US" sz="2000" b="1" i="0" dirty="0">
                <a:solidFill>
                  <a:schemeClr val="tx1">
                    <a:lumMod val="50000"/>
                  </a:schemeClr>
                </a:solidFill>
                <a:effectLst/>
                <a:latin typeface="Times New Roman" panose="02020603050405020304" pitchFamily="18" charset="0"/>
                <a:cs typeface="Times New Roman" panose="02020603050405020304" pitchFamily="18" charset="0"/>
              </a:rPr>
              <a:t>​</a:t>
            </a:r>
            <a:br>
              <a:rPr lang="en-US" sz="2000" b="0" i="0" dirty="0">
                <a:solidFill>
                  <a:schemeClr val="tx1">
                    <a:lumMod val="50000"/>
                  </a:schemeClr>
                </a:solidFill>
                <a:effectLst/>
                <a:latin typeface="Times New Roman" panose="02020603050405020304" pitchFamily="18" charset="0"/>
                <a:cs typeface="Times New Roman" panose="02020603050405020304" pitchFamily="18" charset="0"/>
              </a:rPr>
            </a:br>
            <a:r>
              <a:rPr lang="en-US" sz="20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Customized the Travel Approval Page Layout and Expense Item Related List</a:t>
            </a:r>
            <a:endParaRPr lang="en-IN" sz="20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889C0F4-DA30-B011-88A1-D41F9D66D59D}"/>
              </a:ext>
            </a:extLst>
          </p:cNvPr>
          <p:cNvPicPr>
            <a:picLocks noChangeAspect="1"/>
          </p:cNvPicPr>
          <p:nvPr/>
        </p:nvPicPr>
        <p:blipFill rotWithShape="1">
          <a:blip r:embed="rId2"/>
          <a:srcRect t="11396"/>
          <a:stretch/>
        </p:blipFill>
        <p:spPr bwMode="auto">
          <a:xfrm>
            <a:off x="482779" y="1438978"/>
            <a:ext cx="4943030" cy="3665759"/>
          </a:xfrm>
          <a:prstGeom prst="rect">
            <a:avLst/>
          </a:prstGeom>
          <a:ln w="19050">
            <a:solidFill>
              <a:schemeClr val="tx1"/>
            </a:solid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CC2C248D-87F8-89C0-8342-C06AD84989B1}"/>
              </a:ext>
            </a:extLst>
          </p:cNvPr>
          <p:cNvPicPr>
            <a:picLocks noChangeAspect="1"/>
          </p:cNvPicPr>
          <p:nvPr/>
        </p:nvPicPr>
        <p:blipFill rotWithShape="1">
          <a:blip r:embed="rId3"/>
          <a:srcRect t="10712"/>
          <a:stretch/>
        </p:blipFill>
        <p:spPr bwMode="auto">
          <a:xfrm>
            <a:off x="5658800" y="1438977"/>
            <a:ext cx="5943600" cy="3665759"/>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908172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6F6142F-8037-F004-E68A-E7BAA7F9EA05}"/>
              </a:ext>
            </a:extLst>
          </p:cNvPr>
          <p:cNvSpPr>
            <a:spLocks noGrp="1"/>
          </p:cNvSpPr>
          <p:nvPr>
            <p:ph type="ftr" sz="quarter" idx="3"/>
          </p:nvPr>
        </p:nvSpPr>
        <p:spPr/>
        <p:txBody>
          <a:bodyPr/>
          <a:lstStyle/>
          <a:p>
            <a:endParaRPr lang="en-US" dirty="0"/>
          </a:p>
        </p:txBody>
      </p:sp>
      <p:sp>
        <p:nvSpPr>
          <p:cNvPr id="7" name="Title 6">
            <a:extLst>
              <a:ext uri="{FF2B5EF4-FFF2-40B4-BE49-F238E27FC236}">
                <a16:creationId xmlns:a16="http://schemas.microsoft.com/office/drawing/2014/main" id="{31FD7028-78CF-415A-0995-8A9E98E81687}"/>
              </a:ext>
            </a:extLst>
          </p:cNvPr>
          <p:cNvSpPr>
            <a:spLocks noGrp="1"/>
          </p:cNvSpPr>
          <p:nvPr>
            <p:ph type="title"/>
          </p:nvPr>
        </p:nvSpPr>
        <p:spPr>
          <a:xfrm>
            <a:off x="508884" y="954983"/>
            <a:ext cx="11036883" cy="537265"/>
          </a:xfrm>
        </p:spPr>
        <p:txBody>
          <a:bodyPr/>
          <a:lstStyle/>
          <a:p>
            <a:r>
              <a:rPr lang="en-US" sz="2000" b="1" i="0" u="none" strike="noStrike" dirty="0">
                <a:solidFill>
                  <a:schemeClr val="tx1">
                    <a:lumMod val="50000"/>
                  </a:schemeClr>
                </a:solidFill>
                <a:effectLst/>
                <a:latin typeface="Times New Roman" panose="02020603050405020304" pitchFamily="18" charset="0"/>
                <a:cs typeface="Times New Roman" panose="02020603050405020304" pitchFamily="18" charset="0"/>
              </a:rPr>
              <a:t>Step-13:</a:t>
            </a:r>
            <a:r>
              <a:rPr lang="en-US" sz="2000" b="1" i="0" dirty="0">
                <a:solidFill>
                  <a:schemeClr val="tx1">
                    <a:lumMod val="50000"/>
                  </a:schemeClr>
                </a:solidFill>
                <a:effectLst/>
                <a:latin typeface="Times New Roman" panose="02020603050405020304" pitchFamily="18" charset="0"/>
                <a:cs typeface="Times New Roman" panose="02020603050405020304" pitchFamily="18" charset="0"/>
              </a:rPr>
              <a:t>​</a:t>
            </a:r>
            <a:br>
              <a:rPr lang="en-US" sz="2000" b="1" i="0" dirty="0">
                <a:solidFill>
                  <a:schemeClr val="tx1">
                    <a:lumMod val="50000"/>
                  </a:schemeClr>
                </a:solidFill>
                <a:effectLst/>
                <a:latin typeface="Times New Roman" panose="02020603050405020304" pitchFamily="18" charset="0"/>
                <a:cs typeface="Times New Roman" panose="02020603050405020304" pitchFamily="18" charset="0"/>
              </a:rPr>
            </a:br>
            <a:r>
              <a:rPr lang="en-US" sz="2000" i="0" u="none" strike="noStrike" dirty="0">
                <a:solidFill>
                  <a:schemeClr val="tx1">
                    <a:lumMod val="50000"/>
                  </a:schemeClr>
                </a:solidFill>
                <a:effectLst/>
                <a:latin typeface="Times New Roman" panose="02020603050405020304" pitchFamily="18" charset="0"/>
                <a:cs typeface="Times New Roman" panose="02020603050405020304" pitchFamily="18" charset="0"/>
              </a:rPr>
              <a:t>Enabled Chatter, feed tracking on Travel Approval and tested Collaboration</a:t>
            </a:r>
            <a:endParaRPr lang="en-IN" sz="20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F38C3BC-DFA1-3C5F-9194-6291A8C5AF75}"/>
              </a:ext>
            </a:extLst>
          </p:cNvPr>
          <p:cNvPicPr>
            <a:picLocks noChangeAspect="1"/>
          </p:cNvPicPr>
          <p:nvPr/>
        </p:nvPicPr>
        <p:blipFill rotWithShape="1">
          <a:blip r:embed="rId2"/>
          <a:srcRect t="11396"/>
          <a:stretch/>
        </p:blipFill>
        <p:spPr bwMode="auto">
          <a:xfrm>
            <a:off x="508884" y="1873195"/>
            <a:ext cx="5231436" cy="3111610"/>
          </a:xfrm>
          <a:prstGeom prst="rect">
            <a:avLst/>
          </a:prstGeom>
          <a:ln w="19050">
            <a:solidFill>
              <a:schemeClr val="tx1"/>
            </a:solid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79482170-3596-B146-1401-8230B9AE7692}"/>
              </a:ext>
            </a:extLst>
          </p:cNvPr>
          <p:cNvPicPr>
            <a:picLocks noChangeAspect="1"/>
          </p:cNvPicPr>
          <p:nvPr/>
        </p:nvPicPr>
        <p:blipFill rotWithShape="1">
          <a:blip r:embed="rId3"/>
          <a:srcRect t="11624"/>
          <a:stretch/>
        </p:blipFill>
        <p:spPr bwMode="auto">
          <a:xfrm>
            <a:off x="6027325" y="1873195"/>
            <a:ext cx="5575075" cy="3111610"/>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466680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FDAB4B-4EC6-ED4E-B7EF-49200E50E55E}"/>
              </a:ext>
            </a:extLst>
          </p:cNvPr>
          <p:cNvSpPr>
            <a:spLocks noGrp="1"/>
          </p:cNvSpPr>
          <p:nvPr>
            <p:ph type="body" sz="quarter" idx="16"/>
          </p:nvPr>
        </p:nvSpPr>
        <p:spPr>
          <a:xfrm>
            <a:off x="570919" y="926514"/>
            <a:ext cx="11046984" cy="830997"/>
          </a:xfrm>
        </p:spPr>
        <p:txBody>
          <a:bodyPr/>
          <a:lstStyle/>
          <a:p>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In this module Business logics and analytics have been added to the Travel App to improve the user experience using Validation rules, Roll-up summary fields, Formulas, Flows &amp; tracking of Travel Approvals using Reports and Dashboards.</a:t>
            </a:r>
            <a:endParaRPr lang="en-IN" sz="1800"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3FBBD2F-5F71-6AE5-0D96-0B5B882CAA90}"/>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7AE7C797-9DB7-4FEC-823D-5A8F652E888D}"/>
              </a:ext>
            </a:extLst>
          </p:cNvPr>
          <p:cNvSpPr>
            <a:spLocks noGrp="1"/>
          </p:cNvSpPr>
          <p:nvPr>
            <p:ph type="title"/>
          </p:nvPr>
        </p:nvSpPr>
        <p:spPr>
          <a:xfrm>
            <a:off x="555417" y="265824"/>
            <a:ext cx="11046983" cy="525517"/>
          </a:xfrm>
        </p:spPr>
        <p:txBody>
          <a:bodyPr/>
          <a:lstStyle/>
          <a:p>
            <a:r>
              <a:rPr lang="en-US" sz="2800" b="1" i="0" u="none" strike="noStrike" dirty="0">
                <a:solidFill>
                  <a:schemeClr val="tx1">
                    <a:lumMod val="50000"/>
                  </a:schemeClr>
                </a:solidFill>
                <a:effectLst/>
                <a:latin typeface="Times New Roman" panose="02020603050405020304" pitchFamily="18" charset="0"/>
                <a:cs typeface="Times New Roman" panose="02020603050405020304" pitchFamily="18" charset="0"/>
              </a:rPr>
              <a:t>MODULE-2</a:t>
            </a:r>
            <a:r>
              <a:rPr lang="en-US" sz="2800" b="1" i="0" dirty="0">
                <a:solidFill>
                  <a:schemeClr val="tx1">
                    <a:lumMod val="50000"/>
                  </a:schemeClr>
                </a:solidFill>
                <a:effectLst/>
                <a:latin typeface="Times New Roman" panose="02020603050405020304" pitchFamily="18" charset="0"/>
                <a:cs typeface="Times New Roman" panose="02020603050405020304" pitchFamily="18" charset="0"/>
              </a:rPr>
              <a:t>​:</a:t>
            </a:r>
            <a:endParaRPr lang="en-IN" sz="28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1ECB3CC-CA7E-A0C7-892D-95F9C18F09B3}"/>
              </a:ext>
            </a:extLst>
          </p:cNvPr>
          <p:cNvSpPr txBox="1"/>
          <p:nvPr/>
        </p:nvSpPr>
        <p:spPr>
          <a:xfrm>
            <a:off x="471114" y="1822130"/>
            <a:ext cx="9515723" cy="923330"/>
          </a:xfrm>
          <a:prstGeom prst="rect">
            <a:avLst/>
          </a:prstGeom>
          <a:noFill/>
        </p:spPr>
        <p:txBody>
          <a:bodyPr wrap="square">
            <a:spAutoFit/>
          </a:bodyPr>
          <a:lstStyle/>
          <a:p>
            <a:r>
              <a:rPr lang="en-US" b="1" i="0" u="sng" strike="noStrike" dirty="0">
                <a:solidFill>
                  <a:schemeClr val="tx1">
                    <a:lumMod val="50000"/>
                  </a:schemeClr>
                </a:solidFill>
                <a:effectLst/>
                <a:latin typeface="Times New Roman" panose="02020603050405020304" pitchFamily="18" charset="0"/>
                <a:cs typeface="Times New Roman" panose="02020603050405020304" pitchFamily="18" charset="0"/>
              </a:rPr>
              <a:t>Exercise-1</a:t>
            </a:r>
            <a:r>
              <a:rPr lang="en-US" b="1" i="0" u="sng" dirty="0">
                <a:solidFill>
                  <a:schemeClr val="tx1">
                    <a:lumMod val="50000"/>
                  </a:schemeClr>
                </a:solidFill>
                <a:effectLst/>
                <a:latin typeface="Times New Roman" panose="02020603050405020304" pitchFamily="18" charset="0"/>
                <a:cs typeface="Times New Roman" panose="02020603050405020304" pitchFamily="18" charset="0"/>
              </a:rPr>
              <a:t>​</a:t>
            </a:r>
            <a:br>
              <a:rPr lang="en-US" b="1" i="0" dirty="0">
                <a:solidFill>
                  <a:schemeClr val="tx1">
                    <a:lumMod val="50000"/>
                  </a:schemeClr>
                </a:solidFill>
                <a:effectLst/>
                <a:latin typeface="Times New Roman" panose="02020603050405020304" pitchFamily="18" charset="0"/>
                <a:cs typeface="Times New Roman" panose="02020603050405020304" pitchFamily="18" charset="0"/>
              </a:rPr>
            </a:br>
            <a:r>
              <a:rPr lang="en-US" b="1" i="0" u="none" strike="noStrike" dirty="0">
                <a:solidFill>
                  <a:schemeClr val="tx1">
                    <a:lumMod val="50000"/>
                  </a:schemeClr>
                </a:solidFill>
                <a:effectLst/>
                <a:latin typeface="Times New Roman" panose="02020603050405020304" pitchFamily="18" charset="0"/>
                <a:cs typeface="Times New Roman" panose="02020603050405020304" pitchFamily="18" charset="0"/>
              </a:rPr>
              <a:t>Step-1</a:t>
            </a:r>
            <a:r>
              <a:rPr lang="en-US" b="1" i="0" dirty="0">
                <a:solidFill>
                  <a:schemeClr val="tx1">
                    <a:lumMod val="50000"/>
                  </a:schemeClr>
                </a:solidFill>
                <a:effectLst/>
                <a:latin typeface="Times New Roman" panose="02020603050405020304" pitchFamily="18" charset="0"/>
                <a:cs typeface="Times New Roman" panose="02020603050405020304" pitchFamily="18" charset="0"/>
              </a:rPr>
              <a:t>​</a:t>
            </a:r>
            <a:br>
              <a:rPr lang="en-US" b="1" i="0" dirty="0">
                <a:solidFill>
                  <a:schemeClr val="tx1">
                    <a:lumMod val="50000"/>
                  </a:schemeClr>
                </a:solidFill>
                <a:effectLst/>
                <a:latin typeface="Times New Roman" panose="02020603050405020304" pitchFamily="18" charset="0"/>
                <a:cs typeface="Times New Roman" panose="02020603050405020304" pitchFamily="18" charset="0"/>
              </a:rPr>
            </a:br>
            <a:r>
              <a:rPr lang="en-US" i="0" u="none" strike="noStrike" dirty="0">
                <a:solidFill>
                  <a:schemeClr val="tx1">
                    <a:lumMod val="50000"/>
                  </a:schemeClr>
                </a:solidFill>
                <a:effectLst/>
                <a:latin typeface="Times New Roman" panose="02020603050405020304" pitchFamily="18" charset="0"/>
                <a:cs typeface="Times New Roman" panose="02020603050405020304" pitchFamily="18" charset="0"/>
              </a:rPr>
              <a:t>Created a Validation Rule to check if Trip end Date is greater than Trip Start Date</a:t>
            </a:r>
            <a:r>
              <a:rPr lang="en-US" i="0" dirty="0">
                <a:solidFill>
                  <a:schemeClr val="tx1">
                    <a:lumMod val="50000"/>
                  </a:schemeClr>
                </a:solidFill>
                <a:effectLst/>
                <a:latin typeface="Times New Roman" panose="02020603050405020304" pitchFamily="18" charset="0"/>
                <a:cs typeface="Times New Roman" panose="02020603050405020304" pitchFamily="18" charset="0"/>
              </a:rPr>
              <a:t>​</a:t>
            </a:r>
            <a:endParaRPr lang="en-IN"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6DF73B4-68AA-BA68-C80C-65CE90EF62B0}"/>
              </a:ext>
            </a:extLst>
          </p:cNvPr>
          <p:cNvPicPr>
            <a:picLocks noChangeAspect="1"/>
          </p:cNvPicPr>
          <p:nvPr/>
        </p:nvPicPr>
        <p:blipFill>
          <a:blip r:embed="rId2"/>
          <a:stretch>
            <a:fillRect/>
          </a:stretch>
        </p:blipFill>
        <p:spPr>
          <a:xfrm>
            <a:off x="555417" y="2886634"/>
            <a:ext cx="5286183" cy="2973478"/>
          </a:xfrm>
          <a:prstGeom prst="rect">
            <a:avLst/>
          </a:prstGeom>
          <a:ln w="19050">
            <a:solidFill>
              <a:schemeClr val="tx1"/>
            </a:solidFill>
          </a:ln>
        </p:spPr>
      </p:pic>
      <p:pic>
        <p:nvPicPr>
          <p:cNvPr id="10" name="Picture 9">
            <a:extLst>
              <a:ext uri="{FF2B5EF4-FFF2-40B4-BE49-F238E27FC236}">
                <a16:creationId xmlns:a16="http://schemas.microsoft.com/office/drawing/2014/main" id="{05D62412-FF73-54BA-20F6-CCE55AB55713}"/>
              </a:ext>
            </a:extLst>
          </p:cNvPr>
          <p:cNvPicPr>
            <a:picLocks noChangeAspect="1"/>
          </p:cNvPicPr>
          <p:nvPr/>
        </p:nvPicPr>
        <p:blipFill rotWithShape="1">
          <a:blip r:embed="rId3"/>
          <a:srcRect t="11584"/>
          <a:stretch/>
        </p:blipFill>
        <p:spPr>
          <a:xfrm>
            <a:off x="6175477" y="2886634"/>
            <a:ext cx="5426923" cy="2973478"/>
          </a:xfrm>
          <a:prstGeom prst="rect">
            <a:avLst/>
          </a:prstGeom>
          <a:ln w="19050">
            <a:solidFill>
              <a:schemeClr val="tx1"/>
            </a:solidFill>
          </a:ln>
        </p:spPr>
      </p:pic>
    </p:spTree>
    <p:extLst>
      <p:ext uri="{BB962C8B-B14F-4D97-AF65-F5344CB8AC3E}">
        <p14:creationId xmlns:p14="http://schemas.microsoft.com/office/powerpoint/2010/main" val="16774313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E4AE2F8-18F6-2D54-3BAD-87463AAE89D0}"/>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0A95C8D5-949E-FCFD-47C3-BF931437BA58}"/>
              </a:ext>
            </a:extLst>
          </p:cNvPr>
          <p:cNvSpPr>
            <a:spLocks noGrp="1"/>
          </p:cNvSpPr>
          <p:nvPr>
            <p:ph type="title"/>
          </p:nvPr>
        </p:nvSpPr>
        <p:spPr>
          <a:xfrm>
            <a:off x="450973" y="620976"/>
            <a:ext cx="11046983" cy="521363"/>
          </a:xfrm>
        </p:spPr>
        <p:txBody>
          <a:bodyPr/>
          <a:lstStyle/>
          <a:p>
            <a:r>
              <a:rPr lang="en-US" sz="1800" b="1" i="0" u="none" strike="noStrike" dirty="0">
                <a:solidFill>
                  <a:schemeClr val="tx1">
                    <a:lumMod val="50000"/>
                  </a:schemeClr>
                </a:solidFill>
                <a:effectLst/>
                <a:latin typeface="Times New Roman" panose="02020603050405020304" pitchFamily="18" charset="0"/>
                <a:cs typeface="Times New Roman" panose="02020603050405020304" pitchFamily="18" charset="0"/>
              </a:rPr>
              <a:t>Steps 2-4</a:t>
            </a:r>
            <a:r>
              <a:rPr lang="en-US" sz="1800" b="1" i="0" dirty="0">
                <a:solidFill>
                  <a:schemeClr val="tx1">
                    <a:lumMod val="50000"/>
                  </a:schemeClr>
                </a:solidFill>
                <a:effectLst/>
                <a:latin typeface="Times New Roman" panose="02020603050405020304" pitchFamily="18" charset="0"/>
                <a:cs typeface="Times New Roman" panose="02020603050405020304" pitchFamily="18" charset="0"/>
              </a:rPr>
              <a:t>​</a:t>
            </a:r>
            <a:b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br>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Created a Roll-Up Summary field and formula field to show status on Travel Approval Object .</a:t>
            </a:r>
            <a:endParaRPr lang="en-IN" sz="18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1A15398-9B7D-424A-E3BE-EB422C34308B}"/>
              </a:ext>
            </a:extLst>
          </p:cNvPr>
          <p:cNvPicPr>
            <a:picLocks noChangeAspect="1"/>
          </p:cNvPicPr>
          <p:nvPr/>
        </p:nvPicPr>
        <p:blipFill rotWithShape="1">
          <a:blip r:embed="rId2"/>
          <a:srcRect t="11168"/>
          <a:stretch/>
        </p:blipFill>
        <p:spPr bwMode="auto">
          <a:xfrm>
            <a:off x="5714738" y="1466974"/>
            <a:ext cx="5943600" cy="2969895"/>
          </a:xfrm>
          <a:prstGeom prst="rect">
            <a:avLst/>
          </a:prstGeom>
          <a:ln w="19050">
            <a:solidFill>
              <a:schemeClr val="tx1"/>
            </a:solid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B2B31D28-4990-EEB9-E2CE-B78549A69653}"/>
              </a:ext>
            </a:extLst>
          </p:cNvPr>
          <p:cNvPicPr>
            <a:picLocks noChangeAspect="1"/>
          </p:cNvPicPr>
          <p:nvPr/>
        </p:nvPicPr>
        <p:blipFill rotWithShape="1">
          <a:blip r:embed="rId3"/>
          <a:srcRect t="11396"/>
          <a:stretch/>
        </p:blipFill>
        <p:spPr bwMode="auto">
          <a:xfrm>
            <a:off x="450973" y="1508227"/>
            <a:ext cx="4955914" cy="2928642"/>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5484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ED9DE5-726E-1BFE-51CD-658F0CBB89D2}"/>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8A1EEA50-8DD2-6821-DE50-0C1C611C20E0}"/>
              </a:ext>
            </a:extLst>
          </p:cNvPr>
          <p:cNvSpPr>
            <a:spLocks noGrp="1"/>
          </p:cNvSpPr>
          <p:nvPr>
            <p:ph type="title"/>
          </p:nvPr>
        </p:nvSpPr>
        <p:spPr>
          <a:xfrm>
            <a:off x="555417" y="75069"/>
            <a:ext cx="11046983" cy="616778"/>
          </a:xfrm>
        </p:spPr>
        <p:txBody>
          <a:bodyPr/>
          <a:lstStyle/>
          <a:p>
            <a:r>
              <a:rPr lang="en-US" sz="1800" b="1" i="0" u="none" strike="noStrike" dirty="0">
                <a:solidFill>
                  <a:schemeClr val="tx1">
                    <a:lumMod val="50000"/>
                  </a:schemeClr>
                </a:solidFill>
                <a:effectLst/>
                <a:latin typeface="Times New Roman" panose="02020603050405020304" pitchFamily="18" charset="0"/>
                <a:cs typeface="Times New Roman" panose="02020603050405020304" pitchFamily="18" charset="0"/>
              </a:rPr>
              <a:t>Step-5</a:t>
            </a:r>
            <a:r>
              <a:rPr lang="en-US" sz="1800" b="1" i="0" dirty="0">
                <a:solidFill>
                  <a:schemeClr val="tx1">
                    <a:lumMod val="50000"/>
                  </a:schemeClr>
                </a:solidFill>
                <a:effectLst/>
                <a:latin typeface="Times New Roman" panose="02020603050405020304" pitchFamily="18" charset="0"/>
                <a:cs typeface="Times New Roman" panose="02020603050405020304" pitchFamily="18" charset="0"/>
              </a:rPr>
              <a:t>​</a:t>
            </a:r>
            <a:br>
              <a:rPr lang="en-US" sz="1800" b="1" i="0" dirty="0">
                <a:solidFill>
                  <a:schemeClr val="tx1">
                    <a:lumMod val="50000"/>
                  </a:schemeClr>
                </a:solidFill>
                <a:effectLst/>
                <a:latin typeface="Times New Roman" panose="02020603050405020304" pitchFamily="18" charset="0"/>
                <a:cs typeface="Times New Roman" panose="02020603050405020304" pitchFamily="18" charset="0"/>
              </a:rPr>
            </a:br>
            <a:r>
              <a:rPr lang="en-US" sz="1800" i="0" u="none" strike="noStrike" dirty="0">
                <a:solidFill>
                  <a:schemeClr val="tx1">
                    <a:lumMod val="50000"/>
                  </a:schemeClr>
                </a:solidFill>
                <a:effectLst/>
                <a:latin typeface="Times New Roman" panose="02020603050405020304" pitchFamily="18" charset="0"/>
                <a:cs typeface="Times New Roman" panose="02020603050405020304" pitchFamily="18" charset="0"/>
              </a:rPr>
              <a:t>Created a record-triggered flow labelled "</a:t>
            </a:r>
            <a:r>
              <a:rPr lang="en-US" sz="1800" i="0" u="none" strike="noStrike" dirty="0" err="1">
                <a:solidFill>
                  <a:schemeClr val="tx1">
                    <a:lumMod val="50000"/>
                  </a:schemeClr>
                </a:solidFill>
                <a:effectLst/>
                <a:latin typeface="Times New Roman" panose="02020603050405020304" pitchFamily="18" charset="0"/>
                <a:cs typeface="Times New Roman" panose="02020603050405020304" pitchFamily="18" charset="0"/>
              </a:rPr>
              <a:t>Out-of</a:t>
            </a:r>
            <a:r>
              <a:rPr lang="en-US" sz="1800" i="0" u="none" strike="noStrike" dirty="0">
                <a:solidFill>
                  <a:schemeClr val="tx1">
                    <a:lumMod val="50000"/>
                  </a:schemeClr>
                </a:solidFill>
                <a:effectLst/>
                <a:latin typeface="Times New Roman" panose="02020603050405020304" pitchFamily="18" charset="0"/>
                <a:cs typeface="Times New Roman" panose="02020603050405020304" pitchFamily="18" charset="0"/>
              </a:rPr>
              <a:t> State travel flag"</a:t>
            </a:r>
            <a:endParaRPr lang="en-IN" sz="18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4B316C0-0E3B-8202-4D00-8BA3BDF99809}"/>
              </a:ext>
            </a:extLst>
          </p:cNvPr>
          <p:cNvPicPr>
            <a:picLocks noChangeAspect="1"/>
          </p:cNvPicPr>
          <p:nvPr/>
        </p:nvPicPr>
        <p:blipFill rotWithShape="1">
          <a:blip r:embed="rId2"/>
          <a:srcRect t="12308"/>
          <a:stretch/>
        </p:blipFill>
        <p:spPr bwMode="auto">
          <a:xfrm>
            <a:off x="598111" y="960147"/>
            <a:ext cx="4942183" cy="2437827"/>
          </a:xfrm>
          <a:prstGeom prst="rect">
            <a:avLst/>
          </a:prstGeom>
          <a:ln w="19050">
            <a:solidFill>
              <a:schemeClr val="tx1"/>
            </a:solid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699A8356-BCBE-D982-07F3-B6479D593FEB}"/>
              </a:ext>
            </a:extLst>
          </p:cNvPr>
          <p:cNvPicPr>
            <a:picLocks noChangeAspect="1"/>
          </p:cNvPicPr>
          <p:nvPr/>
        </p:nvPicPr>
        <p:blipFill rotWithShape="1">
          <a:blip r:embed="rId3"/>
          <a:srcRect l="2" t="12694" r="-1"/>
          <a:stretch/>
        </p:blipFill>
        <p:spPr>
          <a:xfrm>
            <a:off x="6022849" y="880727"/>
            <a:ext cx="5125771" cy="2517247"/>
          </a:xfrm>
          <a:prstGeom prst="rect">
            <a:avLst/>
          </a:prstGeom>
          <a:ln w="19050">
            <a:solidFill>
              <a:schemeClr val="tx1"/>
            </a:solidFill>
          </a:ln>
        </p:spPr>
      </p:pic>
      <p:pic>
        <p:nvPicPr>
          <p:cNvPr id="11" name="Picture 10">
            <a:extLst>
              <a:ext uri="{FF2B5EF4-FFF2-40B4-BE49-F238E27FC236}">
                <a16:creationId xmlns:a16="http://schemas.microsoft.com/office/drawing/2014/main" id="{6A834DEF-9EAA-1520-33AD-A71C5F0BFD8C}"/>
              </a:ext>
            </a:extLst>
          </p:cNvPr>
          <p:cNvPicPr>
            <a:picLocks noChangeAspect="1"/>
          </p:cNvPicPr>
          <p:nvPr/>
        </p:nvPicPr>
        <p:blipFill rotWithShape="1">
          <a:blip r:embed="rId4"/>
          <a:srcRect t="12694"/>
          <a:stretch/>
        </p:blipFill>
        <p:spPr>
          <a:xfrm>
            <a:off x="2965836" y="3531102"/>
            <a:ext cx="5430741" cy="2667017"/>
          </a:xfrm>
          <a:prstGeom prst="rect">
            <a:avLst/>
          </a:prstGeom>
          <a:ln w="19050">
            <a:solidFill>
              <a:schemeClr val="tx1"/>
            </a:solidFill>
          </a:ln>
        </p:spPr>
      </p:pic>
    </p:spTree>
    <p:extLst>
      <p:ext uri="{BB962C8B-B14F-4D97-AF65-F5344CB8AC3E}">
        <p14:creationId xmlns:p14="http://schemas.microsoft.com/office/powerpoint/2010/main" val="3894495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315F1B4-B5F3-F581-F381-2F39D2F62FA8}"/>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98C541E3-243E-73C4-1285-B1D355C269F4}"/>
              </a:ext>
            </a:extLst>
          </p:cNvPr>
          <p:cNvSpPr>
            <a:spLocks noGrp="1"/>
          </p:cNvSpPr>
          <p:nvPr>
            <p:ph type="title"/>
          </p:nvPr>
        </p:nvSpPr>
        <p:spPr>
          <a:xfrm>
            <a:off x="586424" y="699715"/>
            <a:ext cx="11046983" cy="664486"/>
          </a:xfrm>
        </p:spPr>
        <p:txBody>
          <a:bodyPr/>
          <a:lstStyle/>
          <a:p>
            <a:r>
              <a:rPr lang="en-US" sz="2000" b="1" i="0" u="none" strike="noStrike" dirty="0">
                <a:solidFill>
                  <a:schemeClr val="tx1">
                    <a:lumMod val="50000"/>
                  </a:schemeClr>
                </a:solidFill>
                <a:effectLst/>
                <a:latin typeface="Times New Roman" panose="02020603050405020304" pitchFamily="18" charset="0"/>
                <a:cs typeface="Times New Roman" panose="02020603050405020304" pitchFamily="18" charset="0"/>
              </a:rPr>
              <a:t>Step-6</a:t>
            </a:r>
            <a:r>
              <a:rPr lang="en-US" sz="2000" b="1" i="0" dirty="0">
                <a:solidFill>
                  <a:schemeClr val="tx1">
                    <a:lumMod val="50000"/>
                  </a:schemeClr>
                </a:solidFill>
                <a:effectLst/>
                <a:latin typeface="Times New Roman" panose="02020603050405020304" pitchFamily="18" charset="0"/>
                <a:cs typeface="Times New Roman" panose="02020603050405020304" pitchFamily="18" charset="0"/>
              </a:rPr>
              <a:t>​</a:t>
            </a:r>
            <a:br>
              <a:rPr lang="en-US" sz="2000" b="1" i="0" dirty="0">
                <a:solidFill>
                  <a:schemeClr val="tx1">
                    <a:lumMod val="50000"/>
                  </a:schemeClr>
                </a:solidFill>
                <a:effectLst/>
                <a:latin typeface="Times New Roman" panose="02020603050405020304" pitchFamily="18" charset="0"/>
                <a:cs typeface="Times New Roman" panose="02020603050405020304" pitchFamily="18" charset="0"/>
              </a:rPr>
            </a:br>
            <a:r>
              <a:rPr lang="en-US" sz="2000" i="0" u="none" strike="noStrike" dirty="0">
                <a:solidFill>
                  <a:schemeClr val="tx1">
                    <a:lumMod val="50000"/>
                  </a:schemeClr>
                </a:solidFill>
                <a:effectLst/>
                <a:latin typeface="Times New Roman" panose="02020603050405020304" pitchFamily="18" charset="0"/>
                <a:cs typeface="Times New Roman" panose="02020603050405020304" pitchFamily="18" charset="0"/>
              </a:rPr>
              <a:t>Created an Approval Process named Travel Approval Request</a:t>
            </a:r>
            <a:endParaRPr lang="en-IN" sz="20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0D8EE16-36CD-124C-6D18-3769DDA7D221}"/>
              </a:ext>
            </a:extLst>
          </p:cNvPr>
          <p:cNvPicPr>
            <a:picLocks noChangeAspect="1"/>
          </p:cNvPicPr>
          <p:nvPr/>
        </p:nvPicPr>
        <p:blipFill rotWithShape="1">
          <a:blip r:embed="rId2"/>
          <a:srcRect t="11168"/>
          <a:stretch/>
        </p:blipFill>
        <p:spPr bwMode="auto">
          <a:xfrm>
            <a:off x="586424" y="1857955"/>
            <a:ext cx="5241881" cy="2904876"/>
          </a:xfrm>
          <a:prstGeom prst="rect">
            <a:avLst/>
          </a:prstGeom>
          <a:ln w="19050">
            <a:solidFill>
              <a:schemeClr val="tx1"/>
            </a:solid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5B41F49E-E3DE-BAC7-BBF9-C04DCB48462B}"/>
              </a:ext>
            </a:extLst>
          </p:cNvPr>
          <p:cNvPicPr>
            <a:picLocks noChangeAspect="1"/>
          </p:cNvPicPr>
          <p:nvPr/>
        </p:nvPicPr>
        <p:blipFill rotWithShape="1">
          <a:blip r:embed="rId3"/>
          <a:srcRect t="11468"/>
          <a:stretch/>
        </p:blipFill>
        <p:spPr>
          <a:xfrm>
            <a:off x="6094411" y="1857955"/>
            <a:ext cx="5507988" cy="2904876"/>
          </a:xfrm>
          <a:prstGeom prst="rect">
            <a:avLst/>
          </a:prstGeom>
          <a:ln w="19050">
            <a:solidFill>
              <a:schemeClr val="tx1"/>
            </a:solidFill>
          </a:ln>
        </p:spPr>
      </p:pic>
    </p:spTree>
    <p:extLst>
      <p:ext uri="{BB962C8B-B14F-4D97-AF65-F5344CB8AC3E}">
        <p14:creationId xmlns:p14="http://schemas.microsoft.com/office/powerpoint/2010/main" val="29035653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7248F56-95BE-BF78-A271-ADB2E0FBC74C}"/>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37621D53-22A9-4B9C-1E28-7BE9D329A403}"/>
              </a:ext>
            </a:extLst>
          </p:cNvPr>
          <p:cNvSpPr>
            <a:spLocks noGrp="1"/>
          </p:cNvSpPr>
          <p:nvPr>
            <p:ph type="title"/>
          </p:nvPr>
        </p:nvSpPr>
        <p:spPr>
          <a:xfrm>
            <a:off x="556575" y="292507"/>
            <a:ext cx="11045825" cy="990600"/>
          </a:xfrm>
        </p:spPr>
        <p:txBody>
          <a:bodyPr/>
          <a:lstStyle/>
          <a:p>
            <a:r>
              <a:rPr lang="en-US" sz="2000" b="1" i="0" u="sng" strike="noStrike" dirty="0">
                <a:solidFill>
                  <a:schemeClr val="tx1">
                    <a:lumMod val="50000"/>
                  </a:schemeClr>
                </a:solidFill>
                <a:effectLst/>
                <a:latin typeface="Times New Roman" panose="02020603050405020304" pitchFamily="18" charset="0"/>
                <a:cs typeface="Times New Roman" panose="02020603050405020304" pitchFamily="18" charset="0"/>
              </a:rPr>
              <a:t>Exercise-2</a:t>
            </a:r>
            <a:r>
              <a:rPr lang="en-US" sz="2000" b="1" i="0" u="sng" dirty="0">
                <a:solidFill>
                  <a:schemeClr val="tx1">
                    <a:lumMod val="50000"/>
                  </a:schemeClr>
                </a:solidFill>
                <a:effectLst/>
                <a:latin typeface="Times New Roman" panose="02020603050405020304" pitchFamily="18" charset="0"/>
                <a:cs typeface="Times New Roman" panose="02020603050405020304" pitchFamily="18" charset="0"/>
              </a:rPr>
              <a:t>​</a:t>
            </a:r>
            <a:br>
              <a:rPr lang="en-US" sz="2000" b="1" i="0" dirty="0">
                <a:solidFill>
                  <a:schemeClr val="tx1">
                    <a:lumMod val="50000"/>
                  </a:schemeClr>
                </a:solidFill>
                <a:effectLst/>
                <a:latin typeface="Times New Roman" panose="02020603050405020304" pitchFamily="18" charset="0"/>
                <a:cs typeface="Times New Roman" panose="02020603050405020304" pitchFamily="18" charset="0"/>
              </a:rPr>
            </a:br>
            <a:r>
              <a:rPr lang="en-US" sz="2000" b="1" i="0" u="none" strike="noStrike" dirty="0">
                <a:solidFill>
                  <a:schemeClr val="tx1">
                    <a:lumMod val="50000"/>
                  </a:schemeClr>
                </a:solidFill>
                <a:effectLst/>
                <a:latin typeface="Times New Roman" panose="02020603050405020304" pitchFamily="18" charset="0"/>
                <a:cs typeface="Times New Roman" panose="02020603050405020304" pitchFamily="18" charset="0"/>
              </a:rPr>
              <a:t>Step-1</a:t>
            </a:r>
            <a:r>
              <a:rPr lang="en-US" sz="2000" b="1" i="0" dirty="0">
                <a:solidFill>
                  <a:schemeClr val="tx1">
                    <a:lumMod val="50000"/>
                  </a:schemeClr>
                </a:solidFill>
                <a:effectLst/>
                <a:latin typeface="Times New Roman" panose="02020603050405020304" pitchFamily="18" charset="0"/>
                <a:cs typeface="Times New Roman" panose="02020603050405020304" pitchFamily="18" charset="0"/>
              </a:rPr>
              <a:t>​</a:t>
            </a:r>
            <a:br>
              <a:rPr lang="en-US" sz="2000" b="1" i="0" dirty="0">
                <a:solidFill>
                  <a:schemeClr val="tx1">
                    <a:lumMod val="50000"/>
                  </a:schemeClr>
                </a:solidFill>
                <a:effectLst/>
                <a:latin typeface="Times New Roman" panose="02020603050405020304" pitchFamily="18" charset="0"/>
                <a:cs typeface="Times New Roman" panose="02020603050405020304" pitchFamily="18" charset="0"/>
              </a:rPr>
            </a:br>
            <a:r>
              <a:rPr lang="en-US" sz="2000" i="0" u="none" strike="noStrike" dirty="0">
                <a:solidFill>
                  <a:schemeClr val="tx1">
                    <a:lumMod val="50000"/>
                  </a:schemeClr>
                </a:solidFill>
                <a:effectLst/>
                <a:latin typeface="Times New Roman" panose="02020603050405020304" pitchFamily="18" charset="0"/>
                <a:cs typeface="Times New Roman" panose="02020603050405020304" pitchFamily="18" charset="0"/>
              </a:rPr>
              <a:t>Imported Travel Approval records using Data Import wizard</a:t>
            </a:r>
            <a:endParaRPr lang="en-IN" sz="20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7398143-22D0-F44E-125D-8864AE829A97}"/>
              </a:ext>
            </a:extLst>
          </p:cNvPr>
          <p:cNvPicPr>
            <a:picLocks noChangeAspect="1"/>
          </p:cNvPicPr>
          <p:nvPr/>
        </p:nvPicPr>
        <p:blipFill rotWithShape="1">
          <a:blip r:embed="rId2"/>
          <a:srcRect t="10484"/>
          <a:stretch/>
        </p:blipFill>
        <p:spPr bwMode="auto">
          <a:xfrm>
            <a:off x="2488758" y="1765645"/>
            <a:ext cx="5907819" cy="3227774"/>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16384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E5E0A73-1E5E-D6A1-F33C-B187AFD728C7}"/>
              </a:ext>
            </a:extLst>
          </p:cNvPr>
          <p:cNvSpPr>
            <a:spLocks noGrp="1"/>
          </p:cNvSpPr>
          <p:nvPr>
            <p:ph type="ftr" sz="quarter" idx="3"/>
          </p:nvPr>
        </p:nvSpPr>
        <p:spPr/>
        <p:txBody>
          <a:bodyPr/>
          <a:lstStyle/>
          <a:p>
            <a:endParaRPr lang="en-US" dirty="0"/>
          </a:p>
        </p:txBody>
      </p:sp>
      <p:sp>
        <p:nvSpPr>
          <p:cNvPr id="7" name="TextBox 6">
            <a:extLst>
              <a:ext uri="{FF2B5EF4-FFF2-40B4-BE49-F238E27FC236}">
                <a16:creationId xmlns:a16="http://schemas.microsoft.com/office/drawing/2014/main" id="{C532A7F2-E81A-D562-4F1F-CA2B8975DF1F}"/>
              </a:ext>
            </a:extLst>
          </p:cNvPr>
          <p:cNvSpPr txBox="1"/>
          <p:nvPr/>
        </p:nvSpPr>
        <p:spPr>
          <a:xfrm>
            <a:off x="447262" y="215014"/>
            <a:ext cx="8235562" cy="646331"/>
          </a:xfrm>
          <a:prstGeom prst="rect">
            <a:avLst/>
          </a:prstGeom>
          <a:noFill/>
        </p:spPr>
        <p:txBody>
          <a:bodyPr wrap="square">
            <a:spAutoFit/>
          </a:bodyPr>
          <a:lstStyle/>
          <a:p>
            <a:r>
              <a:rPr lang="en-US" b="1" i="0" u="none" strike="noStrike" dirty="0">
                <a:solidFill>
                  <a:schemeClr val="tx1">
                    <a:lumMod val="50000"/>
                  </a:schemeClr>
                </a:solidFill>
                <a:effectLst/>
                <a:latin typeface="Times New Roman" panose="02020603050405020304" pitchFamily="18" charset="0"/>
                <a:cs typeface="Times New Roman" panose="02020603050405020304" pitchFamily="18" charset="0"/>
              </a:rPr>
              <a:t>Steps 2&amp;3</a:t>
            </a:r>
            <a:r>
              <a:rPr lang="en-US" b="1" i="0" dirty="0">
                <a:solidFill>
                  <a:schemeClr val="tx1">
                    <a:lumMod val="50000"/>
                  </a:schemeClr>
                </a:solidFill>
                <a:effectLst/>
                <a:latin typeface="Times New Roman" panose="02020603050405020304" pitchFamily="18" charset="0"/>
                <a:cs typeface="Times New Roman" panose="02020603050405020304" pitchFamily="18" charset="0"/>
              </a:rPr>
              <a:t>​</a:t>
            </a:r>
            <a:br>
              <a:rPr lang="en-US" b="0" i="0" dirty="0">
                <a:solidFill>
                  <a:schemeClr val="tx1">
                    <a:lumMod val="50000"/>
                  </a:schemeClr>
                </a:solidFill>
                <a:effectLst/>
                <a:latin typeface="Times New Roman" panose="02020603050405020304" pitchFamily="18" charset="0"/>
                <a:cs typeface="Times New Roman" panose="02020603050405020304" pitchFamily="18" charset="0"/>
              </a:rPr>
            </a:br>
            <a:r>
              <a:rPr lang="en-US"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Created Travel Requests by Department and Travel Requests by month Reports</a:t>
            </a:r>
            <a:endParaRPr lang="en-IN"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0971B66-D1FA-9D1B-21CC-6F6CDCAB9C7F}"/>
              </a:ext>
            </a:extLst>
          </p:cNvPr>
          <p:cNvPicPr>
            <a:picLocks noChangeAspect="1"/>
          </p:cNvPicPr>
          <p:nvPr/>
        </p:nvPicPr>
        <p:blipFill rotWithShape="1">
          <a:blip r:embed="rId2"/>
          <a:srcRect t="11168"/>
          <a:stretch/>
        </p:blipFill>
        <p:spPr bwMode="auto">
          <a:xfrm>
            <a:off x="586145" y="1011488"/>
            <a:ext cx="4975409" cy="2264449"/>
          </a:xfrm>
          <a:prstGeom prst="rect">
            <a:avLst/>
          </a:prstGeom>
          <a:ln w="19050">
            <a:solidFill>
              <a:schemeClr val="tx1"/>
            </a:solid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C06D9F22-4896-D0F4-823C-A92081C099C4}"/>
              </a:ext>
            </a:extLst>
          </p:cNvPr>
          <p:cNvPicPr>
            <a:picLocks noChangeAspect="1"/>
          </p:cNvPicPr>
          <p:nvPr/>
        </p:nvPicPr>
        <p:blipFill rotWithShape="1">
          <a:blip r:embed="rId3"/>
          <a:srcRect t="11852"/>
          <a:stretch/>
        </p:blipFill>
        <p:spPr bwMode="auto">
          <a:xfrm>
            <a:off x="5801350" y="1011488"/>
            <a:ext cx="5052180" cy="2264449"/>
          </a:xfrm>
          <a:prstGeom prst="rect">
            <a:avLst/>
          </a:prstGeom>
          <a:ln w="19050">
            <a:solidFill>
              <a:schemeClr val="tx1"/>
            </a:solid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5C29063A-E296-AF10-7776-DA5A7E4A2A61}"/>
              </a:ext>
            </a:extLst>
          </p:cNvPr>
          <p:cNvPicPr>
            <a:picLocks noChangeAspect="1"/>
          </p:cNvPicPr>
          <p:nvPr/>
        </p:nvPicPr>
        <p:blipFill rotWithShape="1">
          <a:blip r:embed="rId4"/>
          <a:srcRect t="11168"/>
          <a:stretch/>
        </p:blipFill>
        <p:spPr bwMode="auto">
          <a:xfrm>
            <a:off x="3347499" y="3453842"/>
            <a:ext cx="4788410" cy="2392670"/>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456896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FD62-5223-4D56-1FB0-C7ED7AFF964F}"/>
              </a:ext>
            </a:extLst>
          </p:cNvPr>
          <p:cNvSpPr>
            <a:spLocks noGrp="1"/>
          </p:cNvSpPr>
          <p:nvPr>
            <p:ph type="ctrTitle"/>
          </p:nvPr>
        </p:nvSpPr>
        <p:spPr/>
        <p:txBody>
          <a:bodyPr/>
          <a:lstStyle/>
          <a:p>
            <a:r>
              <a:rPr lang="en-US" dirty="0"/>
              <a:t>CONTENTS:</a:t>
            </a:r>
            <a:br>
              <a:rPr lang="en-US" dirty="0"/>
            </a:br>
            <a:endParaRPr lang="en-IN" dirty="0"/>
          </a:p>
        </p:txBody>
      </p:sp>
      <p:sp>
        <p:nvSpPr>
          <p:cNvPr id="3" name="Subtitle 2">
            <a:extLst>
              <a:ext uri="{FF2B5EF4-FFF2-40B4-BE49-F238E27FC236}">
                <a16:creationId xmlns:a16="http://schemas.microsoft.com/office/drawing/2014/main" id="{36B05679-5A1F-ED22-8787-10546010152C}"/>
              </a:ext>
            </a:extLst>
          </p:cNvPr>
          <p:cNvSpPr>
            <a:spLocks noGrp="1"/>
          </p:cNvSpPr>
          <p:nvPr>
            <p:ph type="subTitle" idx="1"/>
          </p:nvPr>
        </p:nvSpPr>
        <p:spPr>
          <a:xfrm>
            <a:off x="514711" y="2282784"/>
            <a:ext cx="8773856" cy="2839631"/>
          </a:xfrm>
        </p:spPr>
        <p:txBody>
          <a:bodyPr/>
          <a:lstStyle/>
          <a:p>
            <a:pPr>
              <a:lnSpc>
                <a:spcPct val="150000"/>
              </a:lnSpc>
            </a:pPr>
            <a:r>
              <a:rPr lang="en-US" dirty="0"/>
              <a:t>1.Abstract</a:t>
            </a:r>
          </a:p>
          <a:p>
            <a:pPr>
              <a:lnSpc>
                <a:spcPct val="150000"/>
              </a:lnSpc>
            </a:pPr>
            <a:r>
              <a:rPr lang="en-US" dirty="0"/>
              <a:t>2.Introduction</a:t>
            </a:r>
          </a:p>
          <a:p>
            <a:pPr>
              <a:lnSpc>
                <a:spcPct val="150000"/>
              </a:lnSpc>
            </a:pPr>
            <a:r>
              <a:rPr lang="en-US" dirty="0"/>
              <a:t>3.Module-1</a:t>
            </a:r>
          </a:p>
          <a:p>
            <a:pPr>
              <a:lnSpc>
                <a:spcPct val="150000"/>
              </a:lnSpc>
            </a:pPr>
            <a:r>
              <a:rPr lang="en-US" dirty="0"/>
              <a:t>4.Module-2</a:t>
            </a:r>
          </a:p>
          <a:p>
            <a:pPr>
              <a:lnSpc>
                <a:spcPct val="150000"/>
              </a:lnSpc>
            </a:pPr>
            <a:r>
              <a:rPr lang="en-US" dirty="0"/>
              <a:t>5.Module-3</a:t>
            </a:r>
          </a:p>
          <a:p>
            <a:pPr>
              <a:lnSpc>
                <a:spcPct val="150000"/>
              </a:lnSpc>
            </a:pPr>
            <a:r>
              <a:rPr lang="en-US" dirty="0"/>
              <a:t>6.References</a:t>
            </a:r>
          </a:p>
          <a:p>
            <a:endParaRPr lang="en-IN" dirty="0"/>
          </a:p>
        </p:txBody>
      </p:sp>
    </p:spTree>
    <p:extLst>
      <p:ext uri="{BB962C8B-B14F-4D97-AF65-F5344CB8AC3E}">
        <p14:creationId xmlns:p14="http://schemas.microsoft.com/office/powerpoint/2010/main" val="22588330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68AFCB-99AC-DBB3-5E0C-74BADBD68395}"/>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320F353D-4AA5-ADAA-066C-02CB6CC4CE42}"/>
              </a:ext>
            </a:extLst>
          </p:cNvPr>
          <p:cNvSpPr>
            <a:spLocks noGrp="1"/>
          </p:cNvSpPr>
          <p:nvPr>
            <p:ph type="title"/>
          </p:nvPr>
        </p:nvSpPr>
        <p:spPr>
          <a:xfrm>
            <a:off x="556575" y="275856"/>
            <a:ext cx="11045825" cy="990600"/>
          </a:xfrm>
        </p:spPr>
        <p:txBody>
          <a:bodyPr/>
          <a:lstStyle/>
          <a:p>
            <a:r>
              <a:rPr lang="en-US" sz="2000" b="1" i="0" u="none" strike="noStrike" dirty="0">
                <a:solidFill>
                  <a:schemeClr val="tx1">
                    <a:lumMod val="50000"/>
                  </a:schemeClr>
                </a:solidFill>
                <a:effectLst/>
                <a:latin typeface="Times New Roman" panose="02020603050405020304" pitchFamily="18" charset="0"/>
                <a:cs typeface="Times New Roman" panose="02020603050405020304" pitchFamily="18" charset="0"/>
              </a:rPr>
              <a:t>Step-4:</a:t>
            </a:r>
            <a:r>
              <a:rPr lang="en-US" sz="2000" b="1" i="0" dirty="0">
                <a:solidFill>
                  <a:schemeClr val="tx1">
                    <a:lumMod val="50000"/>
                  </a:schemeClr>
                </a:solidFill>
                <a:effectLst/>
                <a:latin typeface="Times New Roman" panose="02020603050405020304" pitchFamily="18" charset="0"/>
                <a:cs typeface="Times New Roman" panose="02020603050405020304" pitchFamily="18" charset="0"/>
              </a:rPr>
              <a:t>​</a:t>
            </a:r>
            <a:br>
              <a:rPr lang="en-US" sz="2000" b="1" i="0" dirty="0">
                <a:solidFill>
                  <a:schemeClr val="tx1">
                    <a:lumMod val="50000"/>
                  </a:schemeClr>
                </a:solidFill>
                <a:effectLst/>
                <a:latin typeface="Times New Roman" panose="02020603050405020304" pitchFamily="18" charset="0"/>
                <a:cs typeface="Times New Roman" panose="02020603050405020304" pitchFamily="18" charset="0"/>
              </a:rPr>
            </a:br>
            <a:r>
              <a:rPr lang="en-US" sz="2000" i="0" u="none" strike="noStrike" dirty="0">
                <a:solidFill>
                  <a:schemeClr val="tx1">
                    <a:lumMod val="50000"/>
                  </a:schemeClr>
                </a:solidFill>
                <a:effectLst/>
                <a:latin typeface="Times New Roman" panose="02020603050405020304" pitchFamily="18" charset="0"/>
                <a:cs typeface="Times New Roman" panose="02020603050405020304" pitchFamily="18" charset="0"/>
              </a:rPr>
              <a:t>Created a Travel requests dashboard using the Travel Requests by Department and Travel Requests by Month Reports</a:t>
            </a:r>
            <a:endParaRPr lang="en-IN" sz="20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8DDFC0E-1A88-CBCF-E69F-5C8BA0943D37}"/>
              </a:ext>
            </a:extLst>
          </p:cNvPr>
          <p:cNvPicPr>
            <a:picLocks noChangeAspect="1"/>
          </p:cNvPicPr>
          <p:nvPr/>
        </p:nvPicPr>
        <p:blipFill rotWithShape="1">
          <a:blip r:embed="rId2"/>
          <a:srcRect t="10940"/>
          <a:stretch/>
        </p:blipFill>
        <p:spPr bwMode="auto">
          <a:xfrm>
            <a:off x="2904805" y="1614238"/>
            <a:ext cx="7110448" cy="3562061"/>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668195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CC06C1-6493-B507-4ABF-E84637D48892}"/>
              </a:ext>
            </a:extLst>
          </p:cNvPr>
          <p:cNvSpPr>
            <a:spLocks noGrp="1"/>
          </p:cNvSpPr>
          <p:nvPr>
            <p:ph type="body" sz="quarter" idx="16"/>
          </p:nvPr>
        </p:nvSpPr>
        <p:spPr>
          <a:xfrm>
            <a:off x="555416" y="826834"/>
            <a:ext cx="11046984" cy="1107996"/>
          </a:xfrm>
        </p:spPr>
        <p:txBody>
          <a:bodyPr/>
          <a:lstStyle/>
          <a:p>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Apex programming skills are demonstrated in terms of Writing and executing codes from Anonymous window, Demonstrating the use of Data types &amp; Variables, Demonstrating the use of Control Flow Statement, Defining relationships between objects and Data Manipulation using </a:t>
            </a:r>
            <a:r>
              <a:rPr lang="en-US" sz="1800" b="0" i="0" u="none" strike="noStrike" dirty="0" err="1">
                <a:solidFill>
                  <a:schemeClr val="tx1">
                    <a:lumMod val="50000"/>
                  </a:schemeClr>
                </a:solidFill>
                <a:effectLst/>
                <a:latin typeface="Times New Roman" panose="02020603050405020304" pitchFamily="18" charset="0"/>
                <a:cs typeface="Times New Roman" panose="02020603050405020304" pitchFamily="18" charset="0"/>
              </a:rPr>
              <a:t>DML.Querying</a:t>
            </a:r>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 the Data base using SOQL, Creating Apex Classes, Objects &amp; Interfaces, Writing Apex Triggers, Test Classes and creating </a:t>
            </a:r>
            <a:r>
              <a:rPr lang="en-US" sz="1800" b="0" i="0" u="none" strike="noStrike" dirty="0" err="1">
                <a:solidFill>
                  <a:schemeClr val="tx1">
                    <a:lumMod val="50000"/>
                  </a:schemeClr>
                </a:solidFill>
                <a:effectLst/>
                <a:latin typeface="Times New Roman" panose="02020603050405020304" pitchFamily="18" charset="0"/>
                <a:cs typeface="Times New Roman" panose="02020603050405020304" pitchFamily="18" charset="0"/>
              </a:rPr>
              <a:t>VisualForce</a:t>
            </a:r>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 Pages.</a:t>
            </a:r>
            <a:endParaRPr lang="en-IN" sz="1800"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C876EE3-7BF7-C37F-E281-FE78737689B9}"/>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31C5331C-643A-C661-1252-6C2BBEE86B34}"/>
              </a:ext>
            </a:extLst>
          </p:cNvPr>
          <p:cNvSpPr>
            <a:spLocks noGrp="1"/>
          </p:cNvSpPr>
          <p:nvPr>
            <p:ph type="title"/>
          </p:nvPr>
        </p:nvSpPr>
        <p:spPr>
          <a:xfrm>
            <a:off x="555417" y="190831"/>
            <a:ext cx="11046983" cy="441850"/>
          </a:xfrm>
        </p:spPr>
        <p:txBody>
          <a:bodyPr/>
          <a:lstStyle/>
          <a:p>
            <a:r>
              <a:rPr lang="en-US" sz="2800" b="1" i="0" u="none" strike="noStrike" dirty="0">
                <a:solidFill>
                  <a:schemeClr val="tx1">
                    <a:lumMod val="50000"/>
                  </a:schemeClr>
                </a:solidFill>
                <a:effectLst/>
                <a:latin typeface="Times New Roman" panose="02020603050405020304" pitchFamily="18" charset="0"/>
                <a:cs typeface="Times New Roman" panose="02020603050405020304" pitchFamily="18" charset="0"/>
              </a:rPr>
              <a:t>MODULE-3:</a:t>
            </a:r>
            <a:r>
              <a:rPr lang="en-US" sz="2800" b="1" i="0" dirty="0">
                <a:solidFill>
                  <a:schemeClr val="tx1">
                    <a:lumMod val="50000"/>
                  </a:schemeClr>
                </a:solidFill>
                <a:effectLst/>
                <a:latin typeface="Times New Roman" panose="02020603050405020304" pitchFamily="18" charset="0"/>
                <a:cs typeface="Times New Roman" panose="02020603050405020304" pitchFamily="18" charset="0"/>
              </a:rPr>
              <a:t>​</a:t>
            </a:r>
            <a:endParaRPr lang="en-IN" sz="28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655383A-FC17-CAB6-6E56-D88F222A3276}"/>
              </a:ext>
            </a:extLst>
          </p:cNvPr>
          <p:cNvSpPr txBox="1"/>
          <p:nvPr/>
        </p:nvSpPr>
        <p:spPr>
          <a:xfrm>
            <a:off x="471115" y="2045295"/>
            <a:ext cx="6094674" cy="646331"/>
          </a:xfrm>
          <a:prstGeom prst="rect">
            <a:avLst/>
          </a:prstGeom>
          <a:noFill/>
        </p:spPr>
        <p:txBody>
          <a:bodyPr wrap="square">
            <a:spAutoFit/>
          </a:bodyPr>
          <a:lstStyle/>
          <a:p>
            <a:r>
              <a:rPr lang="en-US" b="1" i="0" u="sng" strike="noStrike" dirty="0">
                <a:solidFill>
                  <a:schemeClr val="tx1">
                    <a:lumMod val="50000"/>
                  </a:schemeClr>
                </a:solidFill>
                <a:effectLst/>
                <a:latin typeface="Times New Roman" panose="02020603050405020304" pitchFamily="18" charset="0"/>
                <a:cs typeface="Times New Roman" panose="02020603050405020304" pitchFamily="18" charset="0"/>
              </a:rPr>
              <a:t>Exercise-1:</a:t>
            </a:r>
            <a:r>
              <a:rPr lang="en-US" b="1" i="0" u="sng" dirty="0">
                <a:solidFill>
                  <a:schemeClr val="tx1">
                    <a:lumMod val="50000"/>
                  </a:schemeClr>
                </a:solidFill>
                <a:effectLst/>
                <a:latin typeface="Times New Roman" panose="02020603050405020304" pitchFamily="18" charset="0"/>
                <a:cs typeface="Times New Roman" panose="02020603050405020304" pitchFamily="18" charset="0"/>
              </a:rPr>
              <a:t>​</a:t>
            </a:r>
            <a:br>
              <a:rPr lang="en-US" b="0" i="0" dirty="0">
                <a:solidFill>
                  <a:schemeClr val="tx1">
                    <a:lumMod val="50000"/>
                  </a:schemeClr>
                </a:solidFill>
                <a:effectLst/>
                <a:latin typeface="Times New Roman" panose="02020603050405020304" pitchFamily="18" charset="0"/>
                <a:cs typeface="Times New Roman" panose="02020603050405020304" pitchFamily="18" charset="0"/>
              </a:rPr>
            </a:br>
            <a:r>
              <a:rPr lang="en-US"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Created custom lightning  App Code Playground</a:t>
            </a:r>
            <a:r>
              <a:rPr lang="en-US" b="0" i="0" dirty="0">
                <a:solidFill>
                  <a:srgbClr val="000000"/>
                </a:solidFill>
                <a:effectLst/>
                <a:latin typeface="Calibri Light" panose="020F0302020204030204" pitchFamily="34" charset="0"/>
              </a:rPr>
              <a:t>​</a:t>
            </a:r>
            <a:endParaRPr lang="en-IN" dirty="0"/>
          </a:p>
        </p:txBody>
      </p:sp>
      <p:pic>
        <p:nvPicPr>
          <p:cNvPr id="5122" name="Picture 2">
            <a:extLst>
              <a:ext uri="{FF2B5EF4-FFF2-40B4-BE49-F238E27FC236}">
                <a16:creationId xmlns:a16="http://schemas.microsoft.com/office/drawing/2014/main" id="{56B76DD5-7A2D-68E1-593F-C30B510EE6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003" y="2893074"/>
            <a:ext cx="5660406" cy="302269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21573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3D93512-9C6A-5B54-8BF7-7A27D56157C1}"/>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6930BAE8-BE39-EF5C-5CFD-24381C6293D5}"/>
              </a:ext>
            </a:extLst>
          </p:cNvPr>
          <p:cNvSpPr>
            <a:spLocks noGrp="1"/>
          </p:cNvSpPr>
          <p:nvPr>
            <p:ph type="title"/>
          </p:nvPr>
        </p:nvSpPr>
        <p:spPr>
          <a:xfrm>
            <a:off x="555417" y="173646"/>
            <a:ext cx="11046983" cy="338555"/>
          </a:xfrm>
        </p:spPr>
        <p:txBody>
          <a:bodyPr/>
          <a:lstStyle/>
          <a:p>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Created custom objects "Customer" and "Billing" with required fields and Tabs</a:t>
            </a:r>
            <a:endParaRPr lang="en-IN" sz="18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6146" name="Picture 2">
            <a:extLst>
              <a:ext uri="{FF2B5EF4-FFF2-40B4-BE49-F238E27FC236}">
                <a16:creationId xmlns:a16="http://schemas.microsoft.com/office/drawing/2014/main" id="{2D63B5EA-8151-1853-58F5-BAEFF2B2F7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281" y="573788"/>
            <a:ext cx="3990975" cy="235228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5AF533A7-DD95-3716-3BD0-EC2F4F8FB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807" y="661249"/>
            <a:ext cx="4396105" cy="220916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FA603F-FF19-84B4-FBDD-D1DAAD155D61}"/>
              </a:ext>
            </a:extLst>
          </p:cNvPr>
          <p:cNvSpPr txBox="1"/>
          <p:nvPr/>
        </p:nvSpPr>
        <p:spPr>
          <a:xfrm>
            <a:off x="546941" y="2870414"/>
            <a:ext cx="10676614" cy="923330"/>
          </a:xfrm>
          <a:prstGeom prst="rect">
            <a:avLst/>
          </a:prstGeom>
          <a:noFill/>
        </p:spPr>
        <p:txBody>
          <a:bodyPr wrap="square">
            <a:spAutoFit/>
          </a:bodyPr>
          <a:lstStyle/>
          <a:p>
            <a:r>
              <a:rPr lang="en-US" b="1" i="0" u="sng" strike="noStrike" dirty="0">
                <a:solidFill>
                  <a:schemeClr val="tx1">
                    <a:lumMod val="50000"/>
                  </a:schemeClr>
                </a:solidFill>
                <a:effectLst/>
                <a:latin typeface="Times New Roman" panose="02020603050405020304" pitchFamily="18" charset="0"/>
                <a:cs typeface="Times New Roman" panose="02020603050405020304" pitchFamily="18" charset="0"/>
              </a:rPr>
              <a:t>Exercise-2:</a:t>
            </a:r>
            <a:r>
              <a:rPr lang="en-US" b="1" i="0" u="sng" dirty="0">
                <a:solidFill>
                  <a:schemeClr val="tx1">
                    <a:lumMod val="50000"/>
                  </a:schemeClr>
                </a:solidFill>
                <a:effectLst/>
                <a:latin typeface="Times New Roman" panose="02020603050405020304" pitchFamily="18" charset="0"/>
                <a:cs typeface="Times New Roman" panose="02020603050405020304" pitchFamily="18" charset="0"/>
              </a:rPr>
              <a:t>​</a:t>
            </a:r>
            <a:br>
              <a:rPr lang="en-US" b="0" i="0" dirty="0">
                <a:solidFill>
                  <a:schemeClr val="tx1">
                    <a:lumMod val="50000"/>
                  </a:schemeClr>
                </a:solidFill>
                <a:effectLst/>
                <a:latin typeface="Times New Roman" panose="02020603050405020304" pitchFamily="18" charset="0"/>
                <a:cs typeface="Times New Roman" panose="02020603050405020304" pitchFamily="18" charset="0"/>
              </a:rPr>
            </a:br>
            <a:r>
              <a:rPr lang="en-US"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Defined a String Variable &amp; used string method ‘</a:t>
            </a:r>
            <a:r>
              <a:rPr lang="en-US" b="0" i="0" u="none" strike="noStrike" dirty="0" err="1">
                <a:solidFill>
                  <a:schemeClr val="tx1">
                    <a:lumMod val="50000"/>
                  </a:schemeClr>
                </a:solidFill>
                <a:effectLst/>
                <a:latin typeface="Times New Roman" panose="02020603050405020304" pitchFamily="18" charset="0"/>
                <a:cs typeface="Times New Roman" panose="02020603050405020304" pitchFamily="18" charset="0"/>
              </a:rPr>
              <a:t>endsWith</a:t>
            </a:r>
            <a:r>
              <a:rPr lang="en-US"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 to display the output. Defined 2 Date type variables, used Date method today() &amp; </a:t>
            </a:r>
            <a:r>
              <a:rPr lang="en-US" b="0" i="0" u="none" strike="noStrike" dirty="0" err="1">
                <a:solidFill>
                  <a:schemeClr val="tx1">
                    <a:lumMod val="50000"/>
                  </a:schemeClr>
                </a:solidFill>
                <a:effectLst/>
                <a:latin typeface="Times New Roman" panose="02020603050405020304" pitchFamily="18" charset="0"/>
                <a:cs typeface="Times New Roman" panose="02020603050405020304" pitchFamily="18" charset="0"/>
              </a:rPr>
              <a:t>addDays</a:t>
            </a:r>
            <a:r>
              <a:rPr lang="en-US"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(30) to display the output</a:t>
            </a:r>
          </a:p>
        </p:txBody>
      </p:sp>
      <p:pic>
        <p:nvPicPr>
          <p:cNvPr id="6149" name="Picture 5">
            <a:extLst>
              <a:ext uri="{FF2B5EF4-FFF2-40B4-BE49-F238E27FC236}">
                <a16:creationId xmlns:a16="http://schemas.microsoft.com/office/drawing/2014/main" id="{C52A5609-B4B1-FEEB-48A1-4E7F9BC0E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924" y="3849401"/>
            <a:ext cx="4457700" cy="2425148"/>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2D6095A5-ED36-8AC9-5DEC-44BF75F3A6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5248" y="3849401"/>
            <a:ext cx="4348081" cy="2425148"/>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5892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790FBB-EF15-A609-0985-17E25AAADC91}"/>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83E9E6FE-04D7-C775-6EB2-50E4D4B53887}"/>
              </a:ext>
            </a:extLst>
          </p:cNvPr>
          <p:cNvSpPr>
            <a:spLocks noGrp="1"/>
          </p:cNvSpPr>
          <p:nvPr>
            <p:ph type="title"/>
          </p:nvPr>
        </p:nvSpPr>
        <p:spPr>
          <a:xfrm>
            <a:off x="570919" y="939028"/>
            <a:ext cx="11046983" cy="545217"/>
          </a:xfrm>
        </p:spPr>
        <p:txBody>
          <a:bodyPr/>
          <a:lstStyle/>
          <a:p>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Displayed the output of an Integer variable from string ‘10’ and then added 20 to it. Defined a String Variable &amp; used string method length() to display the output.</a:t>
            </a:r>
            <a:endParaRPr lang="en-IN" sz="18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772A8D12-7822-0FD3-6247-86C04ECEBD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382" y="1909762"/>
            <a:ext cx="5215074" cy="302895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7171" name="Picture 3">
            <a:extLst>
              <a:ext uri="{FF2B5EF4-FFF2-40B4-BE49-F238E27FC236}">
                <a16:creationId xmlns:a16="http://schemas.microsoft.com/office/drawing/2014/main" id="{FBE590E6-2719-5DB5-3FDC-A16B6D338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471" y="1900237"/>
            <a:ext cx="4954407" cy="303847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9733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92B7E9-F5DD-4C82-0C83-171024B41E16}"/>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FCADBF8E-41B4-4B96-7E3D-7D6983F5C440}"/>
              </a:ext>
            </a:extLst>
          </p:cNvPr>
          <p:cNvSpPr>
            <a:spLocks noGrp="1"/>
          </p:cNvSpPr>
          <p:nvPr>
            <p:ph type="title"/>
          </p:nvPr>
        </p:nvSpPr>
        <p:spPr>
          <a:xfrm>
            <a:off x="983813" y="1113182"/>
            <a:ext cx="11046983" cy="537265"/>
          </a:xfrm>
        </p:spPr>
        <p:txBody>
          <a:bodyPr/>
          <a:lstStyle/>
          <a:p>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Defined a List of integer and displayed the output using add(), get(), set(), clear(), </a:t>
            </a:r>
            <a:r>
              <a:rPr lang="en-US" sz="1800" b="0" i="0" u="none" strike="noStrike" dirty="0" err="1">
                <a:solidFill>
                  <a:schemeClr val="tx1">
                    <a:lumMod val="50000"/>
                  </a:schemeClr>
                </a:solidFill>
                <a:effectLst/>
                <a:latin typeface="Times New Roman" panose="02020603050405020304" pitchFamily="18" charset="0"/>
                <a:cs typeface="Times New Roman" panose="02020603050405020304" pitchFamily="18" charset="0"/>
              </a:rPr>
              <a:t>methods.Executed</a:t>
            </a:r>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 code to demonstrate the working of while loop to print the values from 0 to 9</a:t>
            </a:r>
            <a:endParaRPr lang="en-IN" sz="18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8194" name="Picture 2">
            <a:extLst>
              <a:ext uri="{FF2B5EF4-FFF2-40B4-BE49-F238E27FC236}">
                <a16:creationId xmlns:a16="http://schemas.microsoft.com/office/drawing/2014/main" id="{15E3981B-382D-91D4-66FC-A8DA5597C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813" y="2184303"/>
            <a:ext cx="4972050" cy="295275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8195" name="Picture 3">
            <a:extLst>
              <a:ext uri="{FF2B5EF4-FFF2-40B4-BE49-F238E27FC236}">
                <a16:creationId xmlns:a16="http://schemas.microsoft.com/office/drawing/2014/main" id="{11611E4B-6580-7263-F742-34352043B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425" y="2203353"/>
            <a:ext cx="4712303" cy="293370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8965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F74BDF-99B6-7432-54C8-19CCFCFE5D13}"/>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3817CC46-5FD4-4389-6573-C15C6C5D1B04}"/>
              </a:ext>
            </a:extLst>
          </p:cNvPr>
          <p:cNvSpPr>
            <a:spLocks noGrp="1"/>
          </p:cNvSpPr>
          <p:nvPr>
            <p:ph type="title"/>
          </p:nvPr>
        </p:nvSpPr>
        <p:spPr>
          <a:xfrm>
            <a:off x="677130" y="358738"/>
            <a:ext cx="11046984" cy="608827"/>
          </a:xfrm>
        </p:spPr>
        <p:txBody>
          <a:bodyPr/>
          <a:lstStyle/>
          <a:p>
            <a:r>
              <a:rPr lang="en-US" sz="1800" b="1" i="0" u="sng" strike="noStrike" dirty="0">
                <a:solidFill>
                  <a:schemeClr val="tx1">
                    <a:lumMod val="50000"/>
                  </a:schemeClr>
                </a:solidFill>
                <a:effectLst/>
                <a:latin typeface="Times New Roman" panose="02020603050405020304" pitchFamily="18" charset="0"/>
                <a:cs typeface="Times New Roman" panose="02020603050405020304" pitchFamily="18" charset="0"/>
              </a:rPr>
              <a:t>Exercises 3-5:</a:t>
            </a:r>
            <a:r>
              <a:rPr lang="en-US" sz="1800" b="1" i="0" u="sng" dirty="0">
                <a:solidFill>
                  <a:schemeClr val="tx1">
                    <a:lumMod val="50000"/>
                  </a:schemeClr>
                </a:solidFill>
                <a:effectLst/>
                <a:latin typeface="Times New Roman" panose="02020603050405020304" pitchFamily="18" charset="0"/>
                <a:cs typeface="Times New Roman" panose="02020603050405020304" pitchFamily="18" charset="0"/>
              </a:rPr>
              <a:t>​</a:t>
            </a:r>
            <a:b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br>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Executed the codes to return true or false while using the "NOT" and "OR" operators.</a:t>
            </a:r>
            <a:r>
              <a:rPr lang="en-US" sz="1800" b="0" i="0" u="none" strike="noStrike" dirty="0">
                <a:solidFill>
                  <a:srgbClr val="000000"/>
                </a:solidFill>
                <a:effectLst/>
                <a:latin typeface="Calibri Light" panose="020F0302020204030204" pitchFamily="34" charset="0"/>
              </a:rPr>
              <a:t> </a:t>
            </a:r>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Executed the code to check for </a:t>
            </a:r>
            <a:r>
              <a:rPr lang="en-US" sz="1800" b="0" i="0" u="none" strike="noStrike" dirty="0" err="1">
                <a:solidFill>
                  <a:schemeClr val="tx1">
                    <a:lumMod val="50000"/>
                  </a:schemeClr>
                </a:solidFill>
                <a:effectLst/>
                <a:latin typeface="Times New Roman" panose="02020603050405020304" pitchFamily="18" charset="0"/>
                <a:cs typeface="Times New Roman" panose="02020603050405020304" pitchFamily="18" charset="0"/>
              </a:rPr>
              <a:t>addDays</a:t>
            </a:r>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 Date function</a:t>
            </a:r>
            <a:endParaRPr lang="en-IN" sz="18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9218" name="Picture 2">
            <a:extLst>
              <a:ext uri="{FF2B5EF4-FFF2-40B4-BE49-F238E27FC236}">
                <a16:creationId xmlns:a16="http://schemas.microsoft.com/office/drawing/2014/main" id="{02FF4DD0-AD39-A5D9-6410-9C5542D36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927" y="1082937"/>
            <a:ext cx="4244067" cy="2542858"/>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9219" name="Picture 3">
            <a:extLst>
              <a:ext uri="{FF2B5EF4-FFF2-40B4-BE49-F238E27FC236}">
                <a16:creationId xmlns:a16="http://schemas.microsoft.com/office/drawing/2014/main" id="{CFDB8F0F-4B08-E7DE-E342-7B5148E69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0842" y="1082936"/>
            <a:ext cx="4325509" cy="2542857"/>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9221" name="Picture 5">
            <a:extLst>
              <a:ext uri="{FF2B5EF4-FFF2-40B4-BE49-F238E27FC236}">
                <a16:creationId xmlns:a16="http://schemas.microsoft.com/office/drawing/2014/main" id="{F6F3B292-70BE-61CB-1470-73CD73E67C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0747" y="3875558"/>
            <a:ext cx="4244067" cy="227875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8829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FA12A46-4444-DC8A-587E-2D21F8DCADC4}"/>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AEEE2C03-A428-6C7C-28A1-BF4B1FFB9261}"/>
              </a:ext>
            </a:extLst>
          </p:cNvPr>
          <p:cNvSpPr>
            <a:spLocks noGrp="1"/>
          </p:cNvSpPr>
          <p:nvPr>
            <p:ph type="title"/>
          </p:nvPr>
        </p:nvSpPr>
        <p:spPr>
          <a:xfrm>
            <a:off x="477078" y="72310"/>
            <a:ext cx="11044835" cy="628153"/>
          </a:xfrm>
        </p:spPr>
        <p:txBody>
          <a:bodyPr/>
          <a:lstStyle/>
          <a:p>
            <a:r>
              <a:rPr lang="en-US" sz="1800" b="1" i="0" u="sng" strike="noStrike" dirty="0">
                <a:solidFill>
                  <a:schemeClr val="tx1">
                    <a:lumMod val="50000"/>
                  </a:schemeClr>
                </a:solidFill>
                <a:effectLst/>
                <a:latin typeface="Times New Roman" panose="02020603050405020304" pitchFamily="18" charset="0"/>
                <a:cs typeface="Times New Roman" panose="02020603050405020304" pitchFamily="18" charset="0"/>
              </a:rPr>
              <a:t>Exercise 6 </a:t>
            </a:r>
            <a:r>
              <a:rPr lang="en-US" sz="1800" b="1" i="0" u="sng" dirty="0">
                <a:solidFill>
                  <a:schemeClr val="tx1">
                    <a:lumMod val="50000"/>
                  </a:schemeClr>
                </a:solidFill>
                <a:effectLst/>
                <a:latin typeface="Times New Roman" panose="02020603050405020304" pitchFamily="18" charset="0"/>
                <a:cs typeface="Times New Roman" panose="02020603050405020304" pitchFamily="18" charset="0"/>
              </a:rPr>
              <a:t>​</a:t>
            </a:r>
            <a:b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br>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Executed the program to demo "if-else" to print student grade.</a:t>
            </a:r>
            <a:endParaRPr lang="en-IN" dirty="0"/>
          </a:p>
        </p:txBody>
      </p:sp>
      <p:pic>
        <p:nvPicPr>
          <p:cNvPr id="10242" name="Picture 2">
            <a:extLst>
              <a:ext uri="{FF2B5EF4-FFF2-40B4-BE49-F238E27FC236}">
                <a16:creationId xmlns:a16="http://schemas.microsoft.com/office/drawing/2014/main" id="{DC71C408-05D2-AD5E-A306-54F505A17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78" y="820582"/>
            <a:ext cx="4432120" cy="228256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50D0C723-C58A-FD29-8B86-6936126E0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108" y="820582"/>
            <a:ext cx="4858343" cy="228256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BF42EE8-4E4F-5325-DEA0-D930380A39D4}"/>
              </a:ext>
            </a:extLst>
          </p:cNvPr>
          <p:cNvSpPr txBox="1"/>
          <p:nvPr/>
        </p:nvSpPr>
        <p:spPr>
          <a:xfrm>
            <a:off x="391602" y="3108525"/>
            <a:ext cx="6094674" cy="646331"/>
          </a:xfrm>
          <a:prstGeom prst="rect">
            <a:avLst/>
          </a:prstGeom>
          <a:noFill/>
        </p:spPr>
        <p:txBody>
          <a:bodyPr wrap="square">
            <a:spAutoFit/>
          </a:bodyPr>
          <a:lstStyle/>
          <a:p>
            <a:r>
              <a:rPr lang="en-US" b="1" i="0" u="sng" strike="noStrike" dirty="0">
                <a:solidFill>
                  <a:schemeClr val="tx1">
                    <a:lumMod val="50000"/>
                  </a:schemeClr>
                </a:solidFill>
                <a:effectLst/>
                <a:latin typeface="Times New Roman" panose="02020603050405020304" pitchFamily="18" charset="0"/>
                <a:cs typeface="Times New Roman" panose="02020603050405020304" pitchFamily="18" charset="0"/>
              </a:rPr>
              <a:t>Exercise 7</a:t>
            </a:r>
            <a:r>
              <a:rPr lang="en-US" b="1" i="0" u="sng" dirty="0">
                <a:solidFill>
                  <a:schemeClr val="tx1">
                    <a:lumMod val="50000"/>
                  </a:schemeClr>
                </a:solidFill>
                <a:effectLst/>
                <a:latin typeface="Times New Roman" panose="02020603050405020304" pitchFamily="18" charset="0"/>
                <a:cs typeface="Times New Roman" panose="02020603050405020304" pitchFamily="18" charset="0"/>
              </a:rPr>
              <a:t>​</a:t>
            </a:r>
            <a:br>
              <a:rPr lang="en-US" b="0" i="0" dirty="0">
                <a:solidFill>
                  <a:schemeClr val="tx1">
                    <a:lumMod val="50000"/>
                  </a:schemeClr>
                </a:solidFill>
                <a:effectLst/>
                <a:latin typeface="Times New Roman" panose="02020603050405020304" pitchFamily="18" charset="0"/>
                <a:cs typeface="Times New Roman" panose="02020603050405020304" pitchFamily="18" charset="0"/>
              </a:rPr>
            </a:br>
            <a:r>
              <a:rPr lang="en-US"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Executed the program to demo "Apex for-loop"</a:t>
            </a:r>
            <a:endParaRPr lang="en-IN"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10246" name="Picture 6">
            <a:extLst>
              <a:ext uri="{FF2B5EF4-FFF2-40B4-BE49-F238E27FC236}">
                <a16:creationId xmlns:a16="http://schemas.microsoft.com/office/drawing/2014/main" id="{FB52AC8F-452E-DED9-7D2F-E90590C0D8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9862" y="3754856"/>
            <a:ext cx="4934834" cy="253462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04A74435-BB34-6E78-7C13-49EB7DFD0180}"/>
              </a:ext>
            </a:extLst>
          </p:cNvPr>
          <p:cNvGrpSpPr/>
          <p:nvPr/>
        </p:nvGrpSpPr>
        <p:grpSpPr>
          <a:xfrm>
            <a:off x="542476" y="3781963"/>
            <a:ext cx="4442992" cy="2507517"/>
            <a:chOff x="709613" y="1266825"/>
            <a:chExt cx="6357941" cy="5048253"/>
          </a:xfrm>
        </p:grpSpPr>
        <p:pic>
          <p:nvPicPr>
            <p:cNvPr id="9" name="Picture 8" descr="Graphical user interface, text, application&#10;&#10;Description automatically generated">
              <a:extLst>
                <a:ext uri="{FF2B5EF4-FFF2-40B4-BE49-F238E27FC236}">
                  <a16:creationId xmlns:a16="http://schemas.microsoft.com/office/drawing/2014/main" id="{0FC19198-07EA-57F6-2C4B-FC9DDEBA226E}"/>
                </a:ext>
              </a:extLst>
            </p:cNvPr>
            <p:cNvPicPr>
              <a:picLocks noChangeAspect="1"/>
            </p:cNvPicPr>
            <p:nvPr/>
          </p:nvPicPr>
          <p:blipFill rotWithShape="1">
            <a:blip r:embed="rId5"/>
            <a:srcRect l="75" b="19975"/>
            <a:stretch/>
          </p:blipFill>
          <p:spPr>
            <a:xfrm>
              <a:off x="709613" y="1266825"/>
              <a:ext cx="6357941" cy="3109917"/>
            </a:xfrm>
            <a:prstGeom prst="rect">
              <a:avLst/>
            </a:prstGeom>
            <a:ln w="19050">
              <a:solidFill>
                <a:schemeClr val="tx1"/>
              </a:solidFill>
            </a:ln>
          </p:spPr>
        </p:pic>
        <p:pic>
          <p:nvPicPr>
            <p:cNvPr id="10" name="Picture 9" descr="Graphical user interface, text, application, email&#10;&#10;Description automatically generated">
              <a:extLst>
                <a:ext uri="{FF2B5EF4-FFF2-40B4-BE49-F238E27FC236}">
                  <a16:creationId xmlns:a16="http://schemas.microsoft.com/office/drawing/2014/main" id="{22518C3A-D3DF-3EB3-A822-8DBAE618C2DC}"/>
                </a:ext>
              </a:extLst>
            </p:cNvPr>
            <p:cNvPicPr>
              <a:picLocks noChangeAspect="1"/>
            </p:cNvPicPr>
            <p:nvPr/>
          </p:nvPicPr>
          <p:blipFill rotWithShape="1">
            <a:blip r:embed="rId6"/>
            <a:srcRect l="-37" t="47842" r="37"/>
            <a:stretch/>
          </p:blipFill>
          <p:spPr>
            <a:xfrm>
              <a:off x="711994" y="4377531"/>
              <a:ext cx="6353181" cy="1937547"/>
            </a:xfrm>
            <a:prstGeom prst="rect">
              <a:avLst/>
            </a:prstGeom>
            <a:ln w="19050">
              <a:solidFill>
                <a:schemeClr val="tx1"/>
              </a:solidFill>
            </a:ln>
          </p:spPr>
        </p:pic>
      </p:grpSp>
    </p:spTree>
    <p:extLst>
      <p:ext uri="{BB962C8B-B14F-4D97-AF65-F5344CB8AC3E}">
        <p14:creationId xmlns:p14="http://schemas.microsoft.com/office/powerpoint/2010/main" val="27470036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3B87F81-46F5-0358-2000-7E878A6AD3C1}"/>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8E8F661B-4FF0-0BDA-CBCC-A0DEF51D6213}"/>
              </a:ext>
            </a:extLst>
          </p:cNvPr>
          <p:cNvSpPr>
            <a:spLocks noGrp="1"/>
          </p:cNvSpPr>
          <p:nvPr>
            <p:ph type="title"/>
          </p:nvPr>
        </p:nvSpPr>
        <p:spPr>
          <a:xfrm>
            <a:off x="555417" y="199558"/>
            <a:ext cx="11046983" cy="569070"/>
          </a:xfrm>
        </p:spPr>
        <p:txBody>
          <a:bodyPr/>
          <a:lstStyle/>
          <a:p>
            <a:r>
              <a:rPr lang="en-US" sz="1800" b="1" i="0" u="sng" strike="noStrike" dirty="0">
                <a:solidFill>
                  <a:schemeClr val="tx1">
                    <a:lumMod val="50000"/>
                  </a:schemeClr>
                </a:solidFill>
                <a:effectLst/>
                <a:latin typeface="Times New Roman" panose="02020603050405020304" pitchFamily="18" charset="0"/>
                <a:cs typeface="Times New Roman" panose="02020603050405020304" pitchFamily="18" charset="0"/>
              </a:rPr>
              <a:t>Exercise-8:</a:t>
            </a:r>
            <a:r>
              <a:rPr lang="en-US" sz="1800" b="1" i="0" u="sng" dirty="0">
                <a:solidFill>
                  <a:schemeClr val="tx1">
                    <a:lumMod val="50000"/>
                  </a:schemeClr>
                </a:solidFill>
                <a:effectLst/>
                <a:latin typeface="Times New Roman" panose="02020603050405020304" pitchFamily="18" charset="0"/>
                <a:cs typeface="Times New Roman" panose="02020603050405020304" pitchFamily="18" charset="0"/>
              </a:rPr>
              <a:t>​</a:t>
            </a:r>
            <a:b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br>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Class to demo the use of Constants in Apex</a:t>
            </a:r>
            <a:endParaRPr lang="en-IN" sz="18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11266" name="Picture 2">
            <a:extLst>
              <a:ext uri="{FF2B5EF4-FFF2-40B4-BE49-F238E27FC236}">
                <a16:creationId xmlns:a16="http://schemas.microsoft.com/office/drawing/2014/main" id="{D706EE74-43CB-9FB5-B3AD-EF5372C169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496"/>
          <a:stretch/>
        </p:blipFill>
        <p:spPr bwMode="auto">
          <a:xfrm>
            <a:off x="719992" y="872015"/>
            <a:ext cx="4419600" cy="230453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EB58A6E6-B797-C3E8-AB9B-58FA313763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145"/>
          <a:stretch/>
        </p:blipFill>
        <p:spPr bwMode="auto">
          <a:xfrm>
            <a:off x="5716391" y="975403"/>
            <a:ext cx="4532839" cy="220114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23371EA-ADE3-9713-A623-2BEAF51E9C70}"/>
              </a:ext>
            </a:extLst>
          </p:cNvPr>
          <p:cNvSpPr txBox="1"/>
          <p:nvPr/>
        </p:nvSpPr>
        <p:spPr>
          <a:xfrm>
            <a:off x="555417" y="3200401"/>
            <a:ext cx="6094674" cy="646331"/>
          </a:xfrm>
          <a:prstGeom prst="rect">
            <a:avLst/>
          </a:prstGeom>
          <a:noFill/>
        </p:spPr>
        <p:txBody>
          <a:bodyPr wrap="square">
            <a:spAutoFit/>
          </a:bodyPr>
          <a:lstStyle/>
          <a:p>
            <a:r>
              <a:rPr lang="en-US" b="1" i="0" u="sng" strike="noStrike" dirty="0">
                <a:solidFill>
                  <a:schemeClr val="tx1">
                    <a:lumMod val="50000"/>
                  </a:schemeClr>
                </a:solidFill>
                <a:effectLst/>
                <a:latin typeface="Times New Roman" panose="02020603050405020304" pitchFamily="18" charset="0"/>
                <a:cs typeface="Times New Roman" panose="02020603050405020304" pitchFamily="18" charset="0"/>
              </a:rPr>
              <a:t>Exercise-9:</a:t>
            </a:r>
            <a:r>
              <a:rPr lang="en-US" b="1" i="0" u="sng" dirty="0">
                <a:solidFill>
                  <a:schemeClr val="tx1">
                    <a:lumMod val="50000"/>
                  </a:schemeClr>
                </a:solidFill>
                <a:effectLst/>
                <a:latin typeface="Times New Roman" panose="02020603050405020304" pitchFamily="18" charset="0"/>
                <a:cs typeface="Times New Roman" panose="02020603050405020304" pitchFamily="18" charset="0"/>
              </a:rPr>
              <a:t>​</a:t>
            </a:r>
            <a:br>
              <a:rPr lang="en-US" b="0" i="0" dirty="0">
                <a:solidFill>
                  <a:schemeClr val="tx1">
                    <a:lumMod val="50000"/>
                  </a:schemeClr>
                </a:solidFill>
                <a:effectLst/>
                <a:latin typeface="Times New Roman" panose="02020603050405020304" pitchFamily="18" charset="0"/>
                <a:cs typeface="Times New Roman" panose="02020603050405020304" pitchFamily="18" charset="0"/>
              </a:rPr>
            </a:br>
            <a:r>
              <a:rPr lang="en-US"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Demo the use of Interface in Apex</a:t>
            </a:r>
            <a:endParaRPr lang="en-IN"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11270" name="Picture 6">
            <a:extLst>
              <a:ext uri="{FF2B5EF4-FFF2-40B4-BE49-F238E27FC236}">
                <a16:creationId xmlns:a16="http://schemas.microsoft.com/office/drawing/2014/main" id="{77BBEC23-493E-0DEC-0420-6E77DBB605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992" y="3870587"/>
            <a:ext cx="4216360" cy="217486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E5CAB2B7-3279-C83B-1506-5C8C388FB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2060" y="3857449"/>
            <a:ext cx="4381500" cy="2201144"/>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9361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52967C-2950-6BB1-D335-12D748F45C88}"/>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D3925275-DC4B-2C74-FCF7-721EB9E5279C}"/>
              </a:ext>
            </a:extLst>
          </p:cNvPr>
          <p:cNvSpPr>
            <a:spLocks noGrp="1"/>
          </p:cNvSpPr>
          <p:nvPr>
            <p:ph type="title"/>
          </p:nvPr>
        </p:nvSpPr>
        <p:spPr>
          <a:xfrm>
            <a:off x="555416" y="72310"/>
            <a:ext cx="11046984" cy="537265"/>
          </a:xfrm>
        </p:spPr>
        <p:txBody>
          <a:bodyPr/>
          <a:lstStyle/>
          <a:p>
            <a:r>
              <a:rPr lang="en-US" sz="1800" b="1" i="0" u="sng" strike="noStrike" dirty="0">
                <a:solidFill>
                  <a:schemeClr val="tx1">
                    <a:lumMod val="50000"/>
                  </a:schemeClr>
                </a:solidFill>
                <a:effectLst/>
                <a:latin typeface="Times New Roman" panose="02020603050405020304" pitchFamily="18" charset="0"/>
                <a:cs typeface="Times New Roman" panose="02020603050405020304" pitchFamily="18" charset="0"/>
              </a:rPr>
              <a:t>Exercise-10:</a:t>
            </a:r>
            <a: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t>​</a:t>
            </a:r>
            <a:b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br>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Demo on DML Insert Operation Using Database methods</a:t>
            </a:r>
            <a:endParaRPr lang="en-IN" sz="18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12290" name="Picture 2">
            <a:extLst>
              <a:ext uri="{FF2B5EF4-FFF2-40B4-BE49-F238E27FC236}">
                <a16:creationId xmlns:a16="http://schemas.microsoft.com/office/drawing/2014/main" id="{7F4E1738-36FE-0708-28FD-DF884A4F4B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755"/>
          <a:stretch/>
        </p:blipFill>
        <p:spPr bwMode="auto">
          <a:xfrm>
            <a:off x="2251200" y="609576"/>
            <a:ext cx="6000750" cy="246745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EA09A86-CF3C-A4F5-2CA6-142A40B10A5D}"/>
              </a:ext>
            </a:extLst>
          </p:cNvPr>
          <p:cNvSpPr txBox="1"/>
          <p:nvPr/>
        </p:nvSpPr>
        <p:spPr>
          <a:xfrm>
            <a:off x="555416" y="2939707"/>
            <a:ext cx="6094674" cy="646331"/>
          </a:xfrm>
          <a:prstGeom prst="rect">
            <a:avLst/>
          </a:prstGeom>
          <a:noFill/>
        </p:spPr>
        <p:txBody>
          <a:bodyPr wrap="square">
            <a:spAutoFit/>
          </a:bodyPr>
          <a:lstStyle/>
          <a:p>
            <a:r>
              <a:rPr lang="en-US" b="1" i="0" u="sng" strike="noStrike" dirty="0">
                <a:solidFill>
                  <a:schemeClr val="tx1">
                    <a:lumMod val="50000"/>
                  </a:schemeClr>
                </a:solidFill>
                <a:effectLst/>
                <a:latin typeface="Times New Roman" panose="02020603050405020304" pitchFamily="18" charset="0"/>
                <a:cs typeface="Times New Roman" panose="02020603050405020304" pitchFamily="18" charset="0"/>
              </a:rPr>
              <a:t>Exercise-11:</a:t>
            </a:r>
            <a:r>
              <a:rPr lang="en-US" b="1" i="0" u="sng" dirty="0">
                <a:solidFill>
                  <a:schemeClr val="tx1">
                    <a:lumMod val="50000"/>
                  </a:schemeClr>
                </a:solidFill>
                <a:effectLst/>
                <a:latin typeface="Times New Roman" panose="02020603050405020304" pitchFamily="18" charset="0"/>
                <a:cs typeface="Times New Roman" panose="02020603050405020304" pitchFamily="18" charset="0"/>
              </a:rPr>
              <a:t>​</a:t>
            </a:r>
            <a:br>
              <a:rPr lang="en-US" b="0" i="0" dirty="0">
                <a:solidFill>
                  <a:schemeClr val="tx1">
                    <a:lumMod val="50000"/>
                  </a:schemeClr>
                </a:solidFill>
                <a:effectLst/>
                <a:latin typeface="Times New Roman" panose="02020603050405020304" pitchFamily="18" charset="0"/>
                <a:cs typeface="Times New Roman" panose="02020603050405020304" pitchFamily="18" charset="0"/>
              </a:rPr>
            </a:br>
            <a:r>
              <a:rPr lang="en-US"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Executed SOQL queries from Developer Console</a:t>
            </a:r>
            <a:r>
              <a:rPr lang="en-US" b="0" i="0" dirty="0">
                <a:solidFill>
                  <a:srgbClr val="000000"/>
                </a:solidFill>
                <a:effectLst/>
                <a:latin typeface="Calibri Light" panose="020F0302020204030204" pitchFamily="34" charset="0"/>
              </a:rPr>
              <a:t>​</a:t>
            </a:r>
            <a:endParaRPr lang="en-IN" dirty="0"/>
          </a:p>
        </p:txBody>
      </p:sp>
      <p:pic>
        <p:nvPicPr>
          <p:cNvPr id="12292" name="Picture 4">
            <a:extLst>
              <a:ext uri="{FF2B5EF4-FFF2-40B4-BE49-F238E27FC236}">
                <a16:creationId xmlns:a16="http://schemas.microsoft.com/office/drawing/2014/main" id="{BD678E48-B662-B3C8-C745-636B50F87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1200" y="3595369"/>
            <a:ext cx="5884226" cy="297646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6553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A025DDA-8CD2-2F4F-9559-2ECFA34D9F95}"/>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C2CF217C-50A8-49FB-EC6C-53F102FBD701}"/>
              </a:ext>
            </a:extLst>
          </p:cNvPr>
          <p:cNvSpPr>
            <a:spLocks noGrp="1"/>
          </p:cNvSpPr>
          <p:nvPr>
            <p:ph type="title"/>
          </p:nvPr>
        </p:nvSpPr>
        <p:spPr>
          <a:xfrm>
            <a:off x="555417" y="223411"/>
            <a:ext cx="11046983" cy="545217"/>
          </a:xfrm>
        </p:spPr>
        <p:txBody>
          <a:bodyPr/>
          <a:lstStyle/>
          <a:p>
            <a:r>
              <a:rPr lang="en-US" sz="1800" b="1" i="0" u="sng" strike="noStrike" dirty="0">
                <a:solidFill>
                  <a:schemeClr val="tx1">
                    <a:lumMod val="50000"/>
                  </a:schemeClr>
                </a:solidFill>
                <a:effectLst/>
                <a:latin typeface="Times New Roman" panose="02020603050405020304" pitchFamily="18" charset="0"/>
                <a:cs typeface="Times New Roman" panose="02020603050405020304" pitchFamily="18" charset="0"/>
              </a:rPr>
              <a:t>Exercise-12:</a:t>
            </a:r>
            <a:r>
              <a:rPr lang="en-US" sz="1800" b="1" i="0" u="sng" dirty="0">
                <a:solidFill>
                  <a:schemeClr val="tx1">
                    <a:lumMod val="50000"/>
                  </a:schemeClr>
                </a:solidFill>
                <a:effectLst/>
                <a:latin typeface="Times New Roman" panose="02020603050405020304" pitchFamily="18" charset="0"/>
                <a:cs typeface="Times New Roman" panose="02020603050405020304" pitchFamily="18" charset="0"/>
              </a:rPr>
              <a:t>​</a:t>
            </a:r>
            <a:b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br>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Executed a Trigger named Customer trigger</a:t>
            </a:r>
            <a:endParaRPr lang="en-IN" sz="18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13314" name="Picture 2">
            <a:extLst>
              <a:ext uri="{FF2B5EF4-FFF2-40B4-BE49-F238E27FC236}">
                <a16:creationId xmlns:a16="http://schemas.microsoft.com/office/drawing/2014/main" id="{C9CD1DAE-4BF4-06F1-04BB-C416A1DD8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392" y="934597"/>
            <a:ext cx="5132488" cy="2494404"/>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3315" name="Picture 3">
            <a:extLst>
              <a:ext uri="{FF2B5EF4-FFF2-40B4-BE49-F238E27FC236}">
                <a16:creationId xmlns:a16="http://schemas.microsoft.com/office/drawing/2014/main" id="{2F1CC404-1CDE-C613-709F-1B61E91FB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484" y="934596"/>
            <a:ext cx="3896195" cy="242837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5BB7660-F77A-BF8B-542A-5141F9C6DC99}"/>
              </a:ext>
            </a:extLst>
          </p:cNvPr>
          <p:cNvSpPr txBox="1"/>
          <p:nvPr/>
        </p:nvSpPr>
        <p:spPr>
          <a:xfrm>
            <a:off x="507420" y="3429000"/>
            <a:ext cx="6094674" cy="646331"/>
          </a:xfrm>
          <a:prstGeom prst="rect">
            <a:avLst/>
          </a:prstGeom>
          <a:noFill/>
        </p:spPr>
        <p:txBody>
          <a:bodyPr wrap="square">
            <a:spAutoFit/>
          </a:bodyPr>
          <a:lstStyle/>
          <a:p>
            <a:r>
              <a:rPr lang="en-US" b="1" i="0" u="sng" strike="noStrike" dirty="0">
                <a:solidFill>
                  <a:schemeClr val="tx1">
                    <a:lumMod val="50000"/>
                  </a:schemeClr>
                </a:solidFill>
                <a:effectLst/>
                <a:latin typeface="Times New Roman" panose="02020603050405020304" pitchFamily="18" charset="0"/>
                <a:cs typeface="Times New Roman" panose="02020603050405020304" pitchFamily="18" charset="0"/>
              </a:rPr>
              <a:t>Exercise-13</a:t>
            </a:r>
            <a:r>
              <a:rPr lang="en-US" b="1" i="0" u="sng" dirty="0">
                <a:solidFill>
                  <a:schemeClr val="tx1">
                    <a:lumMod val="50000"/>
                  </a:schemeClr>
                </a:solidFill>
                <a:effectLst/>
                <a:latin typeface="Times New Roman" panose="02020603050405020304" pitchFamily="18" charset="0"/>
                <a:cs typeface="Times New Roman" panose="02020603050405020304" pitchFamily="18" charset="0"/>
              </a:rPr>
              <a:t>​</a:t>
            </a:r>
            <a:br>
              <a:rPr lang="en-US" b="0" i="0" dirty="0">
                <a:solidFill>
                  <a:schemeClr val="tx1">
                    <a:lumMod val="50000"/>
                  </a:schemeClr>
                </a:solidFill>
                <a:effectLst/>
                <a:latin typeface="Times New Roman" panose="02020603050405020304" pitchFamily="18" charset="0"/>
                <a:cs typeface="Times New Roman" panose="02020603050405020304" pitchFamily="18" charset="0"/>
              </a:rPr>
            </a:br>
            <a:r>
              <a:rPr lang="en-US"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Developed a Test class for Customer Trigger</a:t>
            </a:r>
            <a:endParaRPr lang="en-IN"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13317" name="Picture 5">
            <a:extLst>
              <a:ext uri="{FF2B5EF4-FFF2-40B4-BE49-F238E27FC236}">
                <a16:creationId xmlns:a16="http://schemas.microsoft.com/office/drawing/2014/main" id="{826AA169-46F3-8E1D-7E05-B8C0AEEAC9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6494" y="4075331"/>
            <a:ext cx="4784771" cy="268547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7922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6"/>
          </p:nvPr>
        </p:nvSpPr>
        <p:spPr>
          <a:xfrm>
            <a:off x="420425" y="1970908"/>
            <a:ext cx="11046984" cy="2916183"/>
          </a:xfrm>
        </p:spPr>
        <p:txBody>
          <a:bodyPr/>
          <a:lstStyle/>
          <a:p>
            <a:pPr marL="285750" indent="-285750" rtl="0" fontAlgn="base">
              <a:buFont typeface="Arial" panose="020B0604020202020204" pitchFamily="34" charset="0"/>
              <a:buChar char="•"/>
            </a:pPr>
            <a:r>
              <a:rPr lang="en-IN"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Salesforce provides customer relationship management (CRM) software and applications focused on sales, customer service, marketing automation, analytics, and application development.</a:t>
            </a:r>
            <a: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t>​</a:t>
            </a:r>
            <a:endParaRPr lang="en-IN" sz="1800" b="0" i="0" dirty="0">
              <a:solidFill>
                <a:schemeClr val="tx1">
                  <a:lumMod val="50000"/>
                </a:schemeClr>
              </a:solidFill>
              <a:effectLst/>
              <a:latin typeface="Times New Roman" panose="02020603050405020304" pitchFamily="18" charset="0"/>
              <a:cs typeface="Times New Roman" panose="02020603050405020304" pitchFamily="18" charset="0"/>
            </a:endParaRPr>
          </a:p>
          <a:p>
            <a:pPr marL="285750" indent="-285750" rtl="0" fontAlgn="base">
              <a:buFont typeface="Arial" panose="020B0604020202020204" pitchFamily="34" charset="0"/>
              <a:buChar char="•"/>
            </a:pPr>
            <a:r>
              <a:rPr lang="en-IN"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Salesforce's main technologies are tools for customer management. Other products enable customers to create apps, integrate data from other systems, visualize data, and offer training courses.</a:t>
            </a:r>
            <a: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t>​</a:t>
            </a:r>
          </a:p>
          <a:p>
            <a:pPr marL="285750" indent="-285750" rtl="0" fontAlgn="base">
              <a:buFont typeface="Arial" panose="020B0604020202020204" pitchFamily="34" charset="0"/>
              <a:buChar char="•"/>
            </a:pPr>
            <a:r>
              <a:rPr lang="en-IN" sz="1800" b="0" i="0" dirty="0">
                <a:solidFill>
                  <a:schemeClr val="tx1">
                    <a:lumMod val="50000"/>
                  </a:schemeClr>
                </a:solidFill>
                <a:effectLst/>
                <a:latin typeface="Times New Roman" panose="02020603050405020304" pitchFamily="18" charset="0"/>
                <a:cs typeface="Times New Roman" panose="02020603050405020304" pitchFamily="18" charset="0"/>
              </a:rPr>
              <a:t>​</a:t>
            </a:r>
            <a:r>
              <a:rPr lang="en-IN"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In here we work on how to Set up the Company Profile, Configuring the user Interface, setting up Activities and Calendars, Configuring Search Settings, Setting up Chatter Groups, Mobile Access with salesforce.</a:t>
            </a:r>
            <a: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t>​</a:t>
            </a:r>
          </a:p>
          <a:p>
            <a:pPr marL="342900" indent="-342900" algn="l" rtl="0" fontAlgn="base">
              <a:buFont typeface="Arial" panose="020B0604020202020204" pitchFamily="34" charset="0"/>
              <a:buChar char="•"/>
            </a:pPr>
            <a:endParaRPr lang="en-US" b="0" i="0" dirty="0">
              <a:solidFill>
                <a:srgbClr val="000000"/>
              </a:solidFill>
              <a:effectLst/>
              <a:latin typeface="Arial" panose="020B0604020202020204" pitchFamily="34" charset="0"/>
            </a:endParaRPr>
          </a:p>
          <a:p>
            <a:pPr lvl="0">
              <a:spcBef>
                <a:spcPts val="0"/>
              </a:spcBef>
              <a:spcAft>
                <a:spcPts val="0"/>
              </a:spcAft>
            </a:pPr>
            <a:endParaRPr lang="en-US" dirty="0"/>
          </a:p>
        </p:txBody>
      </p:sp>
      <p:sp>
        <p:nvSpPr>
          <p:cNvPr id="4" name="Title 3"/>
          <p:cNvSpPr>
            <a:spLocks noGrp="1"/>
          </p:cNvSpPr>
          <p:nvPr>
            <p:ph type="title"/>
          </p:nvPr>
        </p:nvSpPr>
        <p:spPr>
          <a:xfrm>
            <a:off x="690770" y="667802"/>
            <a:ext cx="11045952" cy="990119"/>
          </a:xfrm>
        </p:spPr>
        <p:txBody>
          <a:bodyPr/>
          <a:lstStyle/>
          <a:p>
            <a:r>
              <a:rPr lang="en-US" sz="2800" b="1" i="0" u="none" strike="noStrike" dirty="0">
                <a:solidFill>
                  <a:schemeClr val="tx1">
                    <a:lumMod val="50000"/>
                  </a:schemeClr>
                </a:solidFill>
                <a:effectLst/>
                <a:latin typeface="Times New Roman" panose="02020603050405020304" pitchFamily="18" charset="0"/>
                <a:cs typeface="Times New Roman" panose="02020603050405020304" pitchFamily="18" charset="0"/>
              </a:rPr>
              <a:t>ABSTRACT</a:t>
            </a:r>
            <a:r>
              <a:rPr lang="en-US" sz="2800" b="1" i="0" dirty="0">
                <a:solidFill>
                  <a:schemeClr val="tx1">
                    <a:lumMod val="50000"/>
                  </a:schemeClr>
                </a:solidFill>
                <a:effectLst/>
                <a:latin typeface="Times New Roman" panose="02020603050405020304" pitchFamily="18" charset="0"/>
                <a:cs typeface="Times New Roman" panose="02020603050405020304" pitchFamily="18" charset="0"/>
              </a:rPr>
              <a:t>​:</a:t>
            </a:r>
            <a:endParaRPr lang="en-US" sz="28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10" name="Footer Placeholder 9">
            <a:extLst>
              <a:ext uri="{FF2B5EF4-FFF2-40B4-BE49-F238E27FC236}">
                <a16:creationId xmlns:a16="http://schemas.microsoft.com/office/drawing/2014/main" id="{BB3C9AD9-EF76-A44A-899A-770915B5E7B9}"/>
              </a:ext>
            </a:extLst>
          </p:cNvPr>
          <p:cNvSpPr>
            <a:spLocks noGrp="1"/>
          </p:cNvSpPr>
          <p:nvPr>
            <p:ph type="ftr" sz="quarter" idx="3"/>
          </p:nvPr>
        </p:nvSpPr>
        <p:spPr/>
        <p:txBody>
          <a:bodyPr/>
          <a:lstStyle/>
          <a:p>
            <a:endParaRPr lang="en-US"/>
          </a:p>
        </p:txBody>
      </p:sp>
    </p:spTree>
    <p:extLst>
      <p:ext uri="{BB962C8B-B14F-4D97-AF65-F5344CB8AC3E}">
        <p14:creationId xmlns:p14="http://schemas.microsoft.com/office/powerpoint/2010/main" val="232668999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7637D54-9EEE-CEFE-3A2F-CC4D41F9870D}"/>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85FC47E3-DDB6-785C-0231-37287B3B27EA}"/>
              </a:ext>
            </a:extLst>
          </p:cNvPr>
          <p:cNvSpPr>
            <a:spLocks noGrp="1"/>
          </p:cNvSpPr>
          <p:nvPr>
            <p:ph type="title"/>
          </p:nvPr>
        </p:nvSpPr>
        <p:spPr>
          <a:xfrm>
            <a:off x="555417" y="304186"/>
            <a:ext cx="11046983" cy="715546"/>
          </a:xfrm>
        </p:spPr>
        <p:txBody>
          <a:bodyPr/>
          <a:lstStyle/>
          <a:p>
            <a:r>
              <a:rPr lang="en-US" sz="1800" b="1" i="0" u="sng" strike="noStrike" dirty="0">
                <a:solidFill>
                  <a:schemeClr val="tx1">
                    <a:lumMod val="50000"/>
                  </a:schemeClr>
                </a:solidFill>
                <a:effectLst/>
                <a:latin typeface="Times New Roman" panose="02020603050405020304" pitchFamily="18" charset="0"/>
                <a:cs typeface="Times New Roman" panose="02020603050405020304" pitchFamily="18" charset="0"/>
              </a:rPr>
              <a:t>Exercises 14 &amp; 15:</a:t>
            </a:r>
            <a: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t>​</a:t>
            </a:r>
            <a:b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br>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Created Apex Trigger Disqualify Test Leads. Created Test class for Disqualify Test Leads Trigger</a:t>
            </a:r>
            <a:br>
              <a:rPr lang="en-IN" sz="1100" dirty="0">
                <a:solidFill>
                  <a:schemeClr val="tx1">
                    <a:lumMod val="50000"/>
                  </a:schemeClr>
                </a:solidFill>
                <a:latin typeface="Times New Roman" panose="02020603050405020304" pitchFamily="18" charset="0"/>
                <a:cs typeface="Times New Roman" panose="02020603050405020304" pitchFamily="18" charset="0"/>
              </a:rPr>
            </a:br>
            <a:endParaRPr lang="en-IN" sz="18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14338" name="Picture 2">
            <a:extLst>
              <a:ext uri="{FF2B5EF4-FFF2-40B4-BE49-F238E27FC236}">
                <a16:creationId xmlns:a16="http://schemas.microsoft.com/office/drawing/2014/main" id="{C6E7A993-6879-2345-3F46-271B652F2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72" y="1356251"/>
            <a:ext cx="5366381" cy="4145498"/>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A945C65-3603-161D-7F1F-1A7539D9FD15}"/>
              </a:ext>
            </a:extLst>
          </p:cNvPr>
          <p:cNvGrpSpPr/>
          <p:nvPr/>
        </p:nvGrpSpPr>
        <p:grpSpPr>
          <a:xfrm>
            <a:off x="5933728" y="1356251"/>
            <a:ext cx="5962650" cy="4222810"/>
            <a:chOff x="6254788" y="1019732"/>
            <a:chExt cx="5962650" cy="4222810"/>
          </a:xfrm>
        </p:grpSpPr>
        <p:pic>
          <p:nvPicPr>
            <p:cNvPr id="14340" name="Picture 4">
              <a:extLst>
                <a:ext uri="{FF2B5EF4-FFF2-40B4-BE49-F238E27FC236}">
                  <a16:creationId xmlns:a16="http://schemas.microsoft.com/office/drawing/2014/main" id="{13A93C55-7D26-EDB3-BBEE-E4DE4A89D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788" y="1019732"/>
              <a:ext cx="5915025" cy="2543175"/>
            </a:xfrm>
            <a:prstGeom prst="rect">
              <a:avLst/>
            </a:prstGeom>
            <a:noFill/>
            <a:ln w="19050">
              <a:solidFill>
                <a:schemeClr val="bg1"/>
              </a:solidFill>
            </a:ln>
            <a:extLst>
              <a:ext uri="{909E8E84-426E-40DD-AFC4-6F175D3DCCD1}">
                <a14:hiddenFill xmlns:a14="http://schemas.microsoft.com/office/drawing/2010/main">
                  <a:solidFill>
                    <a:srgbClr val="FFFFFF"/>
                  </a:solidFill>
                </a14:hiddenFill>
              </a:ext>
            </a:extLst>
          </p:spPr>
        </p:pic>
        <p:pic>
          <p:nvPicPr>
            <p:cNvPr id="14341" name="Picture 5">
              <a:extLst>
                <a:ext uri="{FF2B5EF4-FFF2-40B4-BE49-F238E27FC236}">
                  <a16:creationId xmlns:a16="http://schemas.microsoft.com/office/drawing/2014/main" id="{A38FB994-EF9E-9715-741F-9E38D8B75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788" y="3518517"/>
              <a:ext cx="5962650" cy="1724025"/>
            </a:xfrm>
            <a:prstGeom prst="rect">
              <a:avLst/>
            </a:prstGeom>
            <a:noFill/>
            <a:ln w="19050">
              <a:solidFill>
                <a:schemeClr val="bg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7144250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CC982D6-91C9-E909-322B-6135AAA91558}"/>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08F997B8-7021-F517-407C-8E21BA690F3B}"/>
              </a:ext>
            </a:extLst>
          </p:cNvPr>
          <p:cNvSpPr>
            <a:spLocks noGrp="1"/>
          </p:cNvSpPr>
          <p:nvPr>
            <p:ph type="title"/>
          </p:nvPr>
        </p:nvSpPr>
        <p:spPr>
          <a:xfrm>
            <a:off x="570919" y="137604"/>
            <a:ext cx="11046984" cy="530317"/>
          </a:xfrm>
        </p:spPr>
        <p:txBody>
          <a:bodyPr/>
          <a:lstStyle/>
          <a:p>
            <a:r>
              <a:rPr lang="en-US" sz="1800" b="1" i="0" u="sng" strike="noStrike" dirty="0">
                <a:solidFill>
                  <a:schemeClr val="tx1">
                    <a:lumMod val="50000"/>
                  </a:schemeClr>
                </a:solidFill>
                <a:effectLst/>
                <a:latin typeface="Times New Roman" panose="02020603050405020304" pitchFamily="18" charset="0"/>
                <a:cs typeface="Times New Roman" panose="02020603050405020304" pitchFamily="18" charset="0"/>
              </a:rPr>
              <a:t>Exercise-16</a:t>
            </a:r>
            <a:r>
              <a:rPr lang="en-US" sz="1800" b="1" i="0" u="sng" dirty="0">
                <a:solidFill>
                  <a:schemeClr val="tx1">
                    <a:lumMod val="50000"/>
                  </a:schemeClr>
                </a:solidFill>
                <a:effectLst/>
                <a:latin typeface="Times New Roman" panose="02020603050405020304" pitchFamily="18" charset="0"/>
                <a:cs typeface="Times New Roman" panose="02020603050405020304" pitchFamily="18" charset="0"/>
              </a:rPr>
              <a:t>​</a:t>
            </a:r>
            <a:b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br>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Created a Visualforce page which displays Opportunity fields as output fields</a:t>
            </a:r>
            <a:endParaRPr lang="en-IN" sz="18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15362" name="Picture 2">
            <a:extLst>
              <a:ext uri="{FF2B5EF4-FFF2-40B4-BE49-F238E27FC236}">
                <a16:creationId xmlns:a16="http://schemas.microsoft.com/office/drawing/2014/main" id="{49F5764F-7BC6-A135-E5EC-F81197F8D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093" y="785612"/>
            <a:ext cx="5705475" cy="278092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5363" name="Picture 3">
            <a:extLst>
              <a:ext uri="{FF2B5EF4-FFF2-40B4-BE49-F238E27FC236}">
                <a16:creationId xmlns:a16="http://schemas.microsoft.com/office/drawing/2014/main" id="{12F6EC93-0C5B-C26E-2878-82EA4ED37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2979" y="785612"/>
            <a:ext cx="4384521" cy="2752924"/>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691014B-E8DD-AADD-0114-51E56F22313C}"/>
              </a:ext>
            </a:extLst>
          </p:cNvPr>
          <p:cNvSpPr txBox="1"/>
          <p:nvPr/>
        </p:nvSpPr>
        <p:spPr>
          <a:xfrm>
            <a:off x="475516" y="3618939"/>
            <a:ext cx="8766137" cy="646331"/>
          </a:xfrm>
          <a:prstGeom prst="rect">
            <a:avLst/>
          </a:prstGeom>
          <a:noFill/>
        </p:spPr>
        <p:txBody>
          <a:bodyPr wrap="square">
            <a:spAutoFit/>
          </a:bodyPr>
          <a:lstStyle/>
          <a:p>
            <a:r>
              <a:rPr lang="en-US" b="1" i="0" u="sng" strike="noStrike" dirty="0">
                <a:solidFill>
                  <a:schemeClr val="tx1">
                    <a:lumMod val="50000"/>
                  </a:schemeClr>
                </a:solidFill>
                <a:effectLst/>
                <a:latin typeface="Times New Roman" panose="02020603050405020304" pitchFamily="18" charset="0"/>
                <a:cs typeface="Times New Roman" panose="02020603050405020304" pitchFamily="18" charset="0"/>
              </a:rPr>
              <a:t>Exercise-17:</a:t>
            </a:r>
            <a:r>
              <a:rPr lang="en-US" b="1" i="0" u="sng" dirty="0">
                <a:solidFill>
                  <a:schemeClr val="tx1">
                    <a:lumMod val="50000"/>
                  </a:schemeClr>
                </a:solidFill>
                <a:effectLst/>
                <a:latin typeface="Times New Roman" panose="02020603050405020304" pitchFamily="18" charset="0"/>
                <a:cs typeface="Times New Roman" panose="02020603050405020304" pitchFamily="18" charset="0"/>
              </a:rPr>
              <a:t>​</a:t>
            </a:r>
            <a:br>
              <a:rPr lang="en-US" b="0" i="0" dirty="0">
                <a:solidFill>
                  <a:schemeClr val="tx1">
                    <a:lumMod val="50000"/>
                  </a:schemeClr>
                </a:solidFill>
                <a:effectLst/>
                <a:latin typeface="Times New Roman" panose="02020603050405020304" pitchFamily="18" charset="0"/>
                <a:cs typeface="Times New Roman" panose="02020603050405020304" pitchFamily="18" charset="0"/>
              </a:rPr>
            </a:br>
            <a:r>
              <a:rPr lang="en-US"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Created a Visualforce page which shows a list of Accounts linked to their record pages</a:t>
            </a:r>
            <a:endParaRPr lang="en-IN"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15365" name="Picture 5">
            <a:extLst>
              <a:ext uri="{FF2B5EF4-FFF2-40B4-BE49-F238E27FC236}">
                <a16:creationId xmlns:a16="http://schemas.microsoft.com/office/drawing/2014/main" id="{4FD5AA46-04E2-24D3-CF14-CDB5EDD026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6930"/>
          <a:stretch/>
        </p:blipFill>
        <p:spPr bwMode="auto">
          <a:xfrm>
            <a:off x="794719" y="4330564"/>
            <a:ext cx="5623834" cy="238983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ED917AB-9C06-0628-7E5B-360DD15CCCFD}"/>
              </a:ext>
            </a:extLst>
          </p:cNvPr>
          <p:cNvPicPr>
            <a:picLocks noChangeAspect="1"/>
          </p:cNvPicPr>
          <p:nvPr/>
        </p:nvPicPr>
        <p:blipFill rotWithShape="1">
          <a:blip r:embed="rId5"/>
          <a:srcRect t="11445"/>
          <a:stretch/>
        </p:blipFill>
        <p:spPr>
          <a:xfrm>
            <a:off x="6632588" y="4298755"/>
            <a:ext cx="4925422" cy="2421641"/>
          </a:xfrm>
          <a:prstGeom prst="rect">
            <a:avLst/>
          </a:prstGeom>
          <a:ln w="19050">
            <a:solidFill>
              <a:schemeClr val="tx1"/>
            </a:solidFill>
          </a:ln>
        </p:spPr>
      </p:pic>
    </p:spTree>
    <p:extLst>
      <p:ext uri="{BB962C8B-B14F-4D97-AF65-F5344CB8AC3E}">
        <p14:creationId xmlns:p14="http://schemas.microsoft.com/office/powerpoint/2010/main" val="3734743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9C6D0C8-C7C4-9CC4-047C-D0B9532CB248}"/>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ECCE9C89-AA27-33D2-AEE1-AD62A6510E9F}"/>
              </a:ext>
            </a:extLst>
          </p:cNvPr>
          <p:cNvSpPr>
            <a:spLocks noGrp="1"/>
          </p:cNvSpPr>
          <p:nvPr>
            <p:ph type="title"/>
          </p:nvPr>
        </p:nvSpPr>
        <p:spPr>
          <a:xfrm>
            <a:off x="571498" y="267686"/>
            <a:ext cx="11045825" cy="990600"/>
          </a:xfrm>
        </p:spPr>
        <p:txBody>
          <a:bodyPr/>
          <a:lstStyle/>
          <a:p>
            <a:r>
              <a:rPr lang="en-US" sz="1800" b="1" i="0" u="sng" strike="noStrike" dirty="0">
                <a:solidFill>
                  <a:schemeClr val="tx1">
                    <a:lumMod val="50000"/>
                  </a:schemeClr>
                </a:solidFill>
                <a:effectLst/>
                <a:latin typeface="Times New Roman" panose="02020603050405020304" pitchFamily="18" charset="0"/>
                <a:cs typeface="Times New Roman" panose="02020603050405020304" pitchFamily="18" charset="0"/>
              </a:rPr>
              <a:t>Exercise-18</a:t>
            </a:r>
            <a:r>
              <a:rPr lang="en-US" sz="1800" b="1" i="0" u="sng" dirty="0">
                <a:solidFill>
                  <a:schemeClr val="tx1">
                    <a:lumMod val="50000"/>
                  </a:schemeClr>
                </a:solidFill>
                <a:effectLst/>
                <a:latin typeface="Times New Roman" panose="02020603050405020304" pitchFamily="18" charset="0"/>
                <a:cs typeface="Times New Roman" panose="02020603050405020304" pitchFamily="18" charset="0"/>
              </a:rPr>
              <a:t>​</a:t>
            </a:r>
            <a:b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br>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Created a Visualforce page that uses a custom controller to display a list of cases with the status of 'New'</a:t>
            </a:r>
            <a:endParaRPr lang="en-IN" sz="18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16386" name="Picture 2">
            <a:extLst>
              <a:ext uri="{FF2B5EF4-FFF2-40B4-BE49-F238E27FC236}">
                <a16:creationId xmlns:a16="http://schemas.microsoft.com/office/drawing/2014/main" id="{331382E3-755C-A15F-9B08-3B3898314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922" y="1800272"/>
            <a:ext cx="5341489" cy="3348777"/>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B1DA675-7E9A-C85D-1DDF-FA46C002DE02}"/>
              </a:ext>
            </a:extLst>
          </p:cNvPr>
          <p:cNvPicPr>
            <a:picLocks noChangeAspect="1"/>
          </p:cNvPicPr>
          <p:nvPr/>
        </p:nvPicPr>
        <p:blipFill rotWithShape="1">
          <a:blip r:embed="rId3"/>
          <a:srcRect t="12293" r="46175"/>
          <a:stretch/>
        </p:blipFill>
        <p:spPr>
          <a:xfrm>
            <a:off x="6249878" y="1800272"/>
            <a:ext cx="5507989" cy="3348777"/>
          </a:xfrm>
          <a:prstGeom prst="rect">
            <a:avLst/>
          </a:prstGeom>
          <a:ln w="19050">
            <a:solidFill>
              <a:schemeClr val="tx1"/>
            </a:solidFill>
          </a:ln>
        </p:spPr>
      </p:pic>
    </p:spTree>
    <p:extLst>
      <p:ext uri="{BB962C8B-B14F-4D97-AF65-F5344CB8AC3E}">
        <p14:creationId xmlns:p14="http://schemas.microsoft.com/office/powerpoint/2010/main" val="303602374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3EE4A-C352-C586-CAA7-7B7E218E27CD}"/>
              </a:ext>
            </a:extLst>
          </p:cNvPr>
          <p:cNvSpPr>
            <a:spLocks noGrp="1"/>
          </p:cNvSpPr>
          <p:nvPr>
            <p:ph type="ctrTitle"/>
          </p:nvPr>
        </p:nvSpPr>
        <p:spPr>
          <a:xfrm>
            <a:off x="498543" y="896645"/>
            <a:ext cx="7165850" cy="594450"/>
          </a:xfrm>
        </p:spPr>
        <p:txBody>
          <a:bodyPr/>
          <a:lstStyle/>
          <a:p>
            <a:r>
              <a:rPr lang="en-IN" dirty="0"/>
              <a:t>References:</a:t>
            </a:r>
          </a:p>
        </p:txBody>
      </p:sp>
      <p:sp>
        <p:nvSpPr>
          <p:cNvPr id="3" name="Text Placeholder 2">
            <a:extLst>
              <a:ext uri="{FF2B5EF4-FFF2-40B4-BE49-F238E27FC236}">
                <a16:creationId xmlns:a16="http://schemas.microsoft.com/office/drawing/2014/main" id="{DC6FBA97-06C9-0292-8A79-A4C0D2E74AC0}"/>
              </a:ext>
            </a:extLst>
          </p:cNvPr>
          <p:cNvSpPr>
            <a:spLocks noGrp="1"/>
          </p:cNvSpPr>
          <p:nvPr>
            <p:ph type="body" idx="11"/>
          </p:nvPr>
        </p:nvSpPr>
        <p:spPr>
          <a:xfrm>
            <a:off x="221942" y="1633491"/>
            <a:ext cx="7140610" cy="2263806"/>
          </a:xfrm>
        </p:spPr>
        <p:txBody>
          <a:bodyPr/>
          <a:lstStyle/>
          <a:p>
            <a:pPr>
              <a:lnSpc>
                <a:spcPct val="115000"/>
              </a:lnSpc>
            </a:pPr>
            <a:r>
              <a:rPr lang="en-IN" sz="1800" b="1" dirty="0">
                <a:effectLst/>
                <a:latin typeface="Times New Roman" panose="02020603050405020304" pitchFamily="18"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marL="342900" lvl="0" indent="-342900">
              <a:lnSpc>
                <a:spcPct val="115000"/>
              </a:lnSpc>
              <a:buClr>
                <a:schemeClr val="tx1">
                  <a:lumMod val="50000"/>
                </a:schemeClr>
              </a:buClr>
              <a:buSzPts val="1400"/>
              <a:buFont typeface="Times New Roman" panose="02020603050405020304" pitchFamily="18" charset="0"/>
              <a:buAutoNum type="arabicPeriod"/>
            </a:pPr>
            <a:r>
              <a:rPr lang="en-IN" sz="1800" u="sng" dirty="0">
                <a:solidFill>
                  <a:schemeClr val="tx1">
                    <a:lumMod val="50000"/>
                  </a:schemeClr>
                </a:solidFill>
                <a:effectLst/>
                <a:latin typeface="Arial" panose="020B0604020202020204" pitchFamily="34" charset="0"/>
                <a:ea typeface="Arial" panose="020B0604020202020204" pitchFamily="34" charset="0"/>
                <a:hlinkClick r:id="rId2">
                  <a:extLst>
                    <a:ext uri="{A12FA001-AC4F-418D-AE19-62706E023703}">
                      <ahyp:hlinkClr xmlns:ahyp="http://schemas.microsoft.com/office/drawing/2018/hyperlinkcolor" val="tx"/>
                    </a:ext>
                  </a:extLst>
                </a:hlinkClick>
              </a:rPr>
              <a:t>Manage sales - Salesforce IN</a:t>
            </a:r>
            <a:endParaRPr lang="en-IN" sz="1800" dirty="0">
              <a:solidFill>
                <a:schemeClr val="tx1">
                  <a:lumMod val="50000"/>
                </a:schemeClr>
              </a:solidFill>
              <a:latin typeface="Arial" panose="020B0604020202020204" pitchFamily="34" charset="0"/>
              <a:ea typeface="Arial" panose="020B0604020202020204" pitchFamily="34" charset="0"/>
            </a:endParaRPr>
          </a:p>
          <a:p>
            <a:pPr marL="342900" lvl="0" indent="-342900">
              <a:lnSpc>
                <a:spcPct val="115000"/>
              </a:lnSpc>
              <a:buClr>
                <a:schemeClr val="tx1">
                  <a:lumMod val="50000"/>
                </a:schemeClr>
              </a:buClr>
              <a:buSzPts val="1400"/>
              <a:buFont typeface="Times New Roman" panose="02020603050405020304" pitchFamily="18" charset="0"/>
              <a:buAutoNum type="arabicPeriod"/>
            </a:pPr>
            <a:r>
              <a:rPr lang="en-IN" sz="1800" u="sng" dirty="0">
                <a:solidFill>
                  <a:schemeClr val="tx1">
                    <a:lumMod val="50000"/>
                  </a:schemeClr>
                </a:solidFill>
                <a:effectLst/>
                <a:latin typeface="Arial" panose="020B0604020202020204" pitchFamily="34" charset="0"/>
                <a:ea typeface="Arial" panose="020B0604020202020204" pitchFamily="34" charset="0"/>
                <a:hlinkClick r:id="rId3">
                  <a:extLst>
                    <a:ext uri="{A12FA001-AC4F-418D-AE19-62706E023703}">
                      <ahyp:hlinkClr xmlns:ahyp="http://schemas.microsoft.com/office/drawing/2018/hyperlinkcolor" val="tx"/>
                    </a:ext>
                  </a:extLst>
                </a:hlinkClick>
              </a:rPr>
              <a:t>Salesforce - ADX201 Administrative Essentials for New Admins in Lightning Experience (SFADX201) (qa.com)</a:t>
            </a:r>
            <a:endParaRPr lang="en-IN" sz="1800" dirty="0">
              <a:solidFill>
                <a:schemeClr val="tx1">
                  <a:lumMod val="50000"/>
                </a:schemeClr>
              </a:solidFill>
              <a:latin typeface="Arial" panose="020B0604020202020204" pitchFamily="34" charset="0"/>
              <a:ea typeface="Arial" panose="020B0604020202020204" pitchFamily="34" charset="0"/>
            </a:endParaRPr>
          </a:p>
          <a:p>
            <a:pPr marL="342900" lvl="0" indent="-342900">
              <a:lnSpc>
                <a:spcPct val="115000"/>
              </a:lnSpc>
              <a:buClr>
                <a:schemeClr val="tx1">
                  <a:lumMod val="50000"/>
                </a:schemeClr>
              </a:buClr>
              <a:buSzPts val="1400"/>
              <a:buFont typeface="Times New Roman" panose="02020603050405020304" pitchFamily="18" charset="0"/>
              <a:buAutoNum type="arabicPeriod"/>
            </a:pPr>
            <a:r>
              <a:rPr lang="en-IN" sz="1800" u="sng" dirty="0">
                <a:solidFill>
                  <a:schemeClr val="tx1">
                    <a:lumMod val="50000"/>
                  </a:schemeClr>
                </a:solidFill>
                <a:effectLst/>
                <a:latin typeface="Arial" panose="020B0604020202020204" pitchFamily="34" charset="0"/>
                <a:ea typeface="Arial" panose="020B0604020202020204" pitchFamily="34" charset="0"/>
                <a:hlinkClick r:id="rId4">
                  <a:extLst>
                    <a:ext uri="{A12FA001-AC4F-418D-AE19-62706E023703}">
                      <ahyp:hlinkClr xmlns:ahyp="http://schemas.microsoft.com/office/drawing/2018/hyperlinkcolor" val="tx"/>
                    </a:ext>
                  </a:extLst>
                </a:hlinkClick>
              </a:rPr>
              <a:t>Understand the Salesforce Architecture Unit | Salesforce Trailhead</a:t>
            </a:r>
            <a:endParaRPr lang="en-IN" sz="1800" dirty="0">
              <a:solidFill>
                <a:schemeClr val="tx1">
                  <a:lumMod val="50000"/>
                </a:schemeClr>
              </a:solidFill>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33302623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51F40-E70E-1A4C-B3D3-828A7C6F2A62}"/>
              </a:ext>
            </a:extLst>
          </p:cNvPr>
          <p:cNvSpPr>
            <a:spLocks noGrp="1"/>
          </p:cNvSpPr>
          <p:nvPr>
            <p:ph type="ctrTitle"/>
          </p:nvPr>
        </p:nvSpPr>
        <p:spPr>
          <a:xfrm>
            <a:off x="1119980" y="1813550"/>
            <a:ext cx="7165850" cy="1115728"/>
          </a:xfrm>
        </p:spPr>
        <p:txBody>
          <a:bodyPr/>
          <a:lstStyle/>
          <a:p>
            <a:r>
              <a:rPr lang="en" sz="4000" dirty="0">
                <a:latin typeface="Times New Roman" panose="02020603050405020304" pitchFamily="18" charset="0"/>
                <a:cs typeface="Times New Roman" panose="02020603050405020304" pitchFamily="18" charset="0"/>
              </a:rPr>
              <a:t>Thank You.</a:t>
            </a:r>
            <a:endParaRPr lang="en-US" sz="4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045434B-1AEE-5842-A5A9-61FEDB47F273}"/>
              </a:ext>
            </a:extLst>
          </p:cNvPr>
          <p:cNvSpPr>
            <a:spLocks noGrp="1"/>
          </p:cNvSpPr>
          <p:nvPr>
            <p:ph type="body" idx="11"/>
          </p:nvPr>
        </p:nvSpPr>
        <p:spPr/>
        <p:txBody>
          <a:bodyPr/>
          <a:lstStyle/>
          <a:p>
            <a:r>
              <a:rPr lang="en-US" dirty="0"/>
              <a:t> </a:t>
            </a:r>
          </a:p>
        </p:txBody>
      </p:sp>
    </p:spTree>
    <p:extLst>
      <p:ext uri="{BB962C8B-B14F-4D97-AF65-F5344CB8AC3E}">
        <p14:creationId xmlns:p14="http://schemas.microsoft.com/office/powerpoint/2010/main" val="34690097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697F4A-79D8-4651-5A21-00EAF0648D10}"/>
              </a:ext>
            </a:extLst>
          </p:cNvPr>
          <p:cNvSpPr>
            <a:spLocks noGrp="1"/>
          </p:cNvSpPr>
          <p:nvPr>
            <p:ph type="body" sz="quarter" idx="16"/>
          </p:nvPr>
        </p:nvSpPr>
        <p:spPr>
          <a:xfrm>
            <a:off x="490831" y="2369388"/>
            <a:ext cx="11046984" cy="3513782"/>
          </a:xfrm>
        </p:spPr>
        <p:txBody>
          <a:bodyPr/>
          <a:lstStyle/>
          <a:p>
            <a:pPr algn="l">
              <a:buFont typeface="Arial" panose="020B0604020202020204" pitchFamily="34" charset="0"/>
              <a:buChar char="•"/>
            </a:pPr>
            <a:r>
              <a:rPr lang="en-IN" sz="1800" b="0" i="0" dirty="0">
                <a:solidFill>
                  <a:schemeClr val="tx1">
                    <a:lumMod val="50000"/>
                  </a:schemeClr>
                </a:solidFill>
                <a:effectLst/>
                <a:latin typeface="Times New Roman" panose="02020603050405020304" pitchFamily="18" charset="0"/>
                <a:cs typeface="Times New Roman" panose="02020603050405020304" pitchFamily="18" charset="0"/>
              </a:rPr>
              <a:t>A custom travel approval app has can be built so that Employees can</a:t>
            </a:r>
            <a: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t> submit an electronic request in the system for future travel. Each request can include a list of estimated expenses for airfare, hotel, rental car, and so on.</a:t>
            </a:r>
          </a:p>
          <a:p>
            <a:pPr algn="l">
              <a:buFont typeface="Arial" panose="020B0604020202020204" pitchFamily="34" charset="0"/>
              <a:buChar char="•"/>
            </a:pPr>
            <a: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t>Each request could be approved by the employee’s manager, and all out-of-state travel could be approved by a travel coordinator.</a:t>
            </a:r>
          </a:p>
          <a:p>
            <a:pPr algn="l">
              <a:buFont typeface="Arial" panose="020B0604020202020204" pitchFamily="34" charset="0"/>
              <a:buChar char="•"/>
            </a:pPr>
            <a: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t>Managers would need reports and dashboards to track key travel request trends and KPIs.</a:t>
            </a:r>
          </a:p>
          <a:p>
            <a:pPr algn="l">
              <a:buFont typeface="Arial" panose="020B0604020202020204" pitchFamily="34" charset="0"/>
              <a:buChar char="•"/>
            </a:pPr>
            <a: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t>In addition, employees and managers could be able to access their travel requests, approvals, and dashboards via mobile device.</a:t>
            </a:r>
          </a:p>
          <a:p>
            <a:endParaRPr lang="en-US" b="0" i="0" dirty="0">
              <a:solidFill>
                <a:srgbClr val="1E1E1E"/>
              </a:solidFill>
              <a:effectLst/>
              <a:latin typeface="Salesforce Sans" panose="020B0505020202020203"/>
            </a:endParaRPr>
          </a:p>
          <a:p>
            <a:endParaRPr lang="en-IN" dirty="0"/>
          </a:p>
        </p:txBody>
      </p:sp>
      <p:sp>
        <p:nvSpPr>
          <p:cNvPr id="4" name="Footer Placeholder 3">
            <a:extLst>
              <a:ext uri="{FF2B5EF4-FFF2-40B4-BE49-F238E27FC236}">
                <a16:creationId xmlns:a16="http://schemas.microsoft.com/office/drawing/2014/main" id="{6A39CB8A-4F46-5267-BD57-4C0E50A35ED1}"/>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E0ACC7F2-1197-417B-BFD3-4906F92F15F8}"/>
              </a:ext>
            </a:extLst>
          </p:cNvPr>
          <p:cNvSpPr>
            <a:spLocks noGrp="1"/>
          </p:cNvSpPr>
          <p:nvPr>
            <p:ph type="title"/>
          </p:nvPr>
        </p:nvSpPr>
        <p:spPr>
          <a:xfrm>
            <a:off x="491990" y="1208488"/>
            <a:ext cx="11045825" cy="990600"/>
          </a:xfrm>
        </p:spPr>
        <p:txBody>
          <a:bodyPr/>
          <a:lstStyle/>
          <a:p>
            <a:r>
              <a:rPr lang="en-IN" b="1" dirty="0">
                <a:solidFill>
                  <a:schemeClr val="tx1">
                    <a:lumMod val="50000"/>
                  </a:schemeClr>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16818980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B8C704-53E1-44EB-04A0-29EA1B6EF767}"/>
              </a:ext>
            </a:extLst>
          </p:cNvPr>
          <p:cNvSpPr>
            <a:spLocks noGrp="1"/>
          </p:cNvSpPr>
          <p:nvPr>
            <p:ph type="body" sz="quarter" idx="16"/>
          </p:nvPr>
        </p:nvSpPr>
        <p:spPr>
          <a:xfrm>
            <a:off x="300974" y="1113081"/>
            <a:ext cx="11046984" cy="3734356"/>
          </a:xfrm>
        </p:spPr>
        <p:txBody>
          <a:bodyPr/>
          <a:lstStyle/>
          <a:p>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This module is aimed at building a working prototype of the new travel approval application.</a:t>
            </a:r>
            <a: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t>​</a:t>
            </a:r>
            <a:b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br>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This module deals with creation of Custom App, Objects, Fields &amp; Relationships, and customization of the App using declarative tools.</a:t>
            </a:r>
            <a: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t>​</a:t>
            </a:r>
          </a:p>
          <a:p>
            <a:r>
              <a:rPr lang="en-US" sz="2000" b="1" i="0" u="sng" strike="noStrike" dirty="0">
                <a:solidFill>
                  <a:schemeClr val="tx1">
                    <a:lumMod val="50000"/>
                  </a:schemeClr>
                </a:solidFill>
                <a:effectLst/>
                <a:latin typeface="Times New Roman" panose="02020603050405020304" pitchFamily="18" charset="0"/>
                <a:cs typeface="Times New Roman" panose="02020603050405020304" pitchFamily="18" charset="0"/>
              </a:rPr>
              <a:t>Exercise-1:</a:t>
            </a:r>
            <a:r>
              <a:rPr lang="en-US" sz="2000" b="0" i="0" u="sng" dirty="0">
                <a:solidFill>
                  <a:schemeClr val="tx1">
                    <a:lumMod val="50000"/>
                  </a:schemeClr>
                </a:solidFill>
                <a:effectLst/>
                <a:latin typeface="Times New Roman" panose="02020603050405020304" pitchFamily="18" charset="0"/>
                <a:cs typeface="Times New Roman" panose="02020603050405020304" pitchFamily="18" charset="0"/>
              </a:rPr>
              <a:t>​</a:t>
            </a:r>
          </a:p>
          <a:p>
            <a:pPr algn="l" rtl="0" fontAlgn="base">
              <a:spcBef>
                <a:spcPts val="0"/>
              </a:spcBef>
              <a:spcAft>
                <a:spcPts val="0"/>
              </a:spcAft>
            </a:pPr>
            <a:r>
              <a:rPr lang="en-US" sz="2000" b="1" i="0" u="none" strike="noStrike" dirty="0">
                <a:solidFill>
                  <a:schemeClr val="tx1">
                    <a:lumMod val="50000"/>
                  </a:schemeClr>
                </a:solidFill>
                <a:effectLst/>
                <a:latin typeface="Times New Roman" panose="02020603050405020304" pitchFamily="18" charset="0"/>
                <a:cs typeface="Times New Roman" panose="02020603050405020304" pitchFamily="18" charset="0"/>
              </a:rPr>
              <a:t>Step-1</a:t>
            </a:r>
            <a:r>
              <a:rPr lang="en-US" sz="2000" b="0" i="0" dirty="0">
                <a:solidFill>
                  <a:schemeClr val="tx1">
                    <a:lumMod val="50000"/>
                  </a:schemeClr>
                </a:solidFill>
                <a:effectLst/>
                <a:latin typeface="Times New Roman" panose="02020603050405020304" pitchFamily="18" charset="0"/>
                <a:cs typeface="Times New Roman" panose="02020603050405020304" pitchFamily="18" charset="0"/>
              </a:rPr>
              <a:t>​</a:t>
            </a:r>
          </a:p>
          <a:p>
            <a:pPr algn="l" rtl="0" fontAlgn="base"/>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Created a new Custom Lightning App named Travel App</a:t>
            </a:r>
            <a: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t>​</a:t>
            </a:r>
          </a:p>
          <a:p>
            <a:pPr algn="l" rtl="0" fontAlgn="base"/>
            <a:endParaRPr lang="en-US" sz="1800" b="0" i="0" dirty="0">
              <a:solidFill>
                <a:schemeClr val="tx1">
                  <a:lumMod val="50000"/>
                </a:schemeClr>
              </a:solidFill>
              <a:effectLst/>
              <a:latin typeface="Times New Roman" panose="02020603050405020304" pitchFamily="18" charset="0"/>
              <a:cs typeface="Times New Roman" panose="02020603050405020304" pitchFamily="18" charset="0"/>
            </a:endParaRPr>
          </a:p>
          <a:p>
            <a:br>
              <a:rPr lang="en-US" b="0" i="0" dirty="0">
                <a:solidFill>
                  <a:srgbClr val="000000"/>
                </a:solidFill>
                <a:effectLst/>
                <a:latin typeface="Calibri" panose="020F0502020204030204" pitchFamily="34" charset="0"/>
              </a:rPr>
            </a:br>
            <a:r>
              <a:rPr lang="en-US" b="0" i="0" dirty="0">
                <a:solidFill>
                  <a:srgbClr val="000000"/>
                </a:solidFill>
                <a:effectLst/>
                <a:latin typeface="Calibri" panose="020F0502020204030204" pitchFamily="34" charset="0"/>
              </a:rPr>
              <a:t>​</a:t>
            </a:r>
            <a:br>
              <a:rPr lang="en-US" b="0" i="0" dirty="0">
                <a:solidFill>
                  <a:srgbClr val="000000"/>
                </a:solidFill>
                <a:effectLst/>
                <a:latin typeface="Calibri" panose="020F0502020204030204" pitchFamily="34" charset="0"/>
              </a:rPr>
            </a:br>
            <a:endParaRPr lang="en-IN" dirty="0"/>
          </a:p>
        </p:txBody>
      </p:sp>
      <p:sp>
        <p:nvSpPr>
          <p:cNvPr id="4" name="Footer Placeholder 3">
            <a:extLst>
              <a:ext uri="{FF2B5EF4-FFF2-40B4-BE49-F238E27FC236}">
                <a16:creationId xmlns:a16="http://schemas.microsoft.com/office/drawing/2014/main" id="{3284280D-72C7-D0A7-4F28-57FFE64B7A07}"/>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A3F444BD-F0E5-C4EE-B933-0836BBE1AFA0}"/>
              </a:ext>
            </a:extLst>
          </p:cNvPr>
          <p:cNvSpPr>
            <a:spLocks noGrp="1"/>
          </p:cNvSpPr>
          <p:nvPr>
            <p:ph type="title"/>
          </p:nvPr>
        </p:nvSpPr>
        <p:spPr>
          <a:xfrm>
            <a:off x="445907" y="214485"/>
            <a:ext cx="11156493" cy="439839"/>
          </a:xfrm>
        </p:spPr>
        <p:txBody>
          <a:bodyPr/>
          <a:lstStyle/>
          <a:p>
            <a:r>
              <a:rPr lang="en-US" b="1" i="0" u="none" strike="noStrike" dirty="0">
                <a:solidFill>
                  <a:schemeClr val="tx1">
                    <a:lumMod val="50000"/>
                  </a:schemeClr>
                </a:solidFill>
                <a:effectLst/>
                <a:latin typeface="Times New Roman" panose="02020603050405020304" pitchFamily="18" charset="0"/>
                <a:cs typeface="Times New Roman" panose="02020603050405020304" pitchFamily="18" charset="0"/>
              </a:rPr>
              <a:t>MODULE-1</a:t>
            </a:r>
            <a:r>
              <a:rPr lang="en-US" b="1" i="0" dirty="0">
                <a:solidFill>
                  <a:schemeClr val="tx1">
                    <a:lumMod val="50000"/>
                  </a:schemeClr>
                </a:solidFill>
                <a:effectLst/>
                <a:latin typeface="Times New Roman" panose="02020603050405020304" pitchFamily="18" charset="0"/>
                <a:cs typeface="Times New Roman" panose="02020603050405020304" pitchFamily="18" charset="0"/>
              </a:rPr>
              <a:t>​:</a:t>
            </a:r>
            <a:endParaRPr lang="en-IN" dirty="0"/>
          </a:p>
        </p:txBody>
      </p:sp>
      <p:pic>
        <p:nvPicPr>
          <p:cNvPr id="1026" name="Picture 2">
            <a:extLst>
              <a:ext uri="{FF2B5EF4-FFF2-40B4-BE49-F238E27FC236}">
                <a16:creationId xmlns:a16="http://schemas.microsoft.com/office/drawing/2014/main" id="{F36E4CE7-38E5-BE0E-6ADA-A18A98CEB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2843" y="1801630"/>
            <a:ext cx="6271123" cy="37719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062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F435A1B-B787-FB0D-2270-8D13AF475CE0}"/>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E5F93F21-1F46-423A-DCCE-E315A55A1737}"/>
              </a:ext>
            </a:extLst>
          </p:cNvPr>
          <p:cNvSpPr>
            <a:spLocks noGrp="1"/>
          </p:cNvSpPr>
          <p:nvPr>
            <p:ph type="title"/>
          </p:nvPr>
        </p:nvSpPr>
        <p:spPr>
          <a:xfrm>
            <a:off x="437305" y="174817"/>
            <a:ext cx="11045825" cy="990600"/>
          </a:xfrm>
        </p:spPr>
        <p:txBody>
          <a:bodyPr/>
          <a:lstStyle/>
          <a:p>
            <a:pPr>
              <a:spcBef>
                <a:spcPts val="1200"/>
              </a:spcBef>
              <a:spcAft>
                <a:spcPts val="600"/>
              </a:spcAft>
            </a:pPr>
            <a:r>
              <a:rPr lang="en-US" sz="2000" b="1" i="0" dirty="0">
                <a:solidFill>
                  <a:schemeClr val="tx1">
                    <a:lumMod val="50000"/>
                  </a:schemeClr>
                </a:solidFill>
                <a:effectLst/>
                <a:latin typeface="Times New Roman" panose="02020603050405020304" pitchFamily="18" charset="0"/>
                <a:cs typeface="Times New Roman" panose="02020603050405020304" pitchFamily="18" charset="0"/>
              </a:rPr>
              <a:t>Steps 2-4</a:t>
            </a:r>
            <a:br>
              <a:rPr lang="en-US" sz="2000" b="1" i="0" dirty="0">
                <a:solidFill>
                  <a:schemeClr val="tx1">
                    <a:lumMod val="50000"/>
                  </a:schemeClr>
                </a:solidFill>
                <a:effectLst/>
                <a:latin typeface="Times New Roman" panose="02020603050405020304" pitchFamily="18" charset="0"/>
                <a:cs typeface="Times New Roman" panose="02020603050405020304" pitchFamily="18" charset="0"/>
              </a:rPr>
            </a:br>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Created "Department" and "Travel Approval" custom objects with required custom fields and Tabs for respective Objects</a:t>
            </a:r>
            <a: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t>​.Required Field Dependencies were created.</a:t>
            </a:r>
            <a:endParaRPr lang="en-IN" sz="18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F832BED-5392-C09B-6A53-E2FE4AAD8892}"/>
              </a:ext>
            </a:extLst>
          </p:cNvPr>
          <p:cNvPicPr>
            <a:picLocks noChangeAspect="1"/>
          </p:cNvPicPr>
          <p:nvPr/>
        </p:nvPicPr>
        <p:blipFill rotWithShape="1">
          <a:blip r:embed="rId2"/>
          <a:srcRect t="10940"/>
          <a:stretch/>
        </p:blipFill>
        <p:spPr bwMode="auto">
          <a:xfrm>
            <a:off x="273598" y="1288110"/>
            <a:ext cx="3896963" cy="2140889"/>
          </a:xfrm>
          <a:prstGeom prst="rect">
            <a:avLst/>
          </a:prstGeom>
          <a:ln w="19050">
            <a:solidFill>
              <a:schemeClr val="tx1"/>
            </a:solid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869C714D-2E8E-4DB5-3CB1-03D69AD46289}"/>
              </a:ext>
            </a:extLst>
          </p:cNvPr>
          <p:cNvPicPr>
            <a:picLocks noChangeAspect="1"/>
          </p:cNvPicPr>
          <p:nvPr/>
        </p:nvPicPr>
        <p:blipFill rotWithShape="1">
          <a:blip r:embed="rId3"/>
          <a:srcRect t="11168"/>
          <a:stretch/>
        </p:blipFill>
        <p:spPr bwMode="auto">
          <a:xfrm>
            <a:off x="4363980" y="1323119"/>
            <a:ext cx="3896964" cy="2119630"/>
          </a:xfrm>
          <a:prstGeom prst="rect">
            <a:avLst/>
          </a:prstGeom>
          <a:ln w="19050">
            <a:solidFill>
              <a:schemeClr val="tx1"/>
            </a:solid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F99C0260-BEB7-E837-CA40-6C3E693E6C49}"/>
              </a:ext>
            </a:extLst>
          </p:cNvPr>
          <p:cNvPicPr>
            <a:picLocks noChangeAspect="1"/>
          </p:cNvPicPr>
          <p:nvPr/>
        </p:nvPicPr>
        <p:blipFill rotWithShape="1">
          <a:blip r:embed="rId4"/>
          <a:srcRect t="11396"/>
          <a:stretch/>
        </p:blipFill>
        <p:spPr bwMode="auto">
          <a:xfrm>
            <a:off x="8454363" y="1316932"/>
            <a:ext cx="3552107" cy="2140889"/>
          </a:xfrm>
          <a:prstGeom prst="rect">
            <a:avLst/>
          </a:prstGeom>
          <a:ln w="19050">
            <a:solidFill>
              <a:schemeClr val="tx1"/>
            </a:solid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8A015FCF-A396-3119-CABA-A0C36DD9E591}"/>
              </a:ext>
            </a:extLst>
          </p:cNvPr>
          <p:cNvPicPr>
            <a:picLocks noChangeAspect="1"/>
          </p:cNvPicPr>
          <p:nvPr/>
        </p:nvPicPr>
        <p:blipFill rotWithShape="1">
          <a:blip r:embed="rId5"/>
          <a:srcRect t="11624"/>
          <a:stretch/>
        </p:blipFill>
        <p:spPr bwMode="auto">
          <a:xfrm>
            <a:off x="1473431" y="3600451"/>
            <a:ext cx="4486786" cy="2230450"/>
          </a:xfrm>
          <a:prstGeom prst="rect">
            <a:avLst/>
          </a:prstGeom>
          <a:ln w="19050">
            <a:solidFill>
              <a:schemeClr val="tx1"/>
            </a:solid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EF571611-E982-F0AA-3BD2-AE95129BC307}"/>
              </a:ext>
            </a:extLst>
          </p:cNvPr>
          <p:cNvPicPr>
            <a:picLocks noChangeAspect="1"/>
          </p:cNvPicPr>
          <p:nvPr/>
        </p:nvPicPr>
        <p:blipFill rotWithShape="1">
          <a:blip r:embed="rId6"/>
          <a:srcRect t="11168"/>
          <a:stretch/>
        </p:blipFill>
        <p:spPr bwMode="auto">
          <a:xfrm>
            <a:off x="6510761" y="3609336"/>
            <a:ext cx="4463763" cy="2230451"/>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123868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3E3E874-0086-C9F4-25F4-69A001C94B41}"/>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0F2AA701-8D26-313F-423A-1DC3E7A5B246}"/>
              </a:ext>
            </a:extLst>
          </p:cNvPr>
          <p:cNvSpPr>
            <a:spLocks noGrp="1"/>
          </p:cNvSpPr>
          <p:nvPr>
            <p:ph type="title"/>
          </p:nvPr>
        </p:nvSpPr>
        <p:spPr>
          <a:xfrm>
            <a:off x="556575" y="246380"/>
            <a:ext cx="11045825" cy="990600"/>
          </a:xfrm>
        </p:spPr>
        <p:txBody>
          <a:bodyPr/>
          <a:lstStyle/>
          <a:p>
            <a:r>
              <a:rPr lang="en-US" sz="2000" b="1" i="0" u="none" strike="noStrike" dirty="0">
                <a:solidFill>
                  <a:schemeClr val="tx1">
                    <a:lumMod val="50000"/>
                  </a:schemeClr>
                </a:solidFill>
                <a:effectLst/>
                <a:latin typeface="Times New Roman" panose="02020603050405020304" pitchFamily="18" charset="0"/>
                <a:cs typeface="Times New Roman" panose="02020603050405020304" pitchFamily="18" charset="0"/>
              </a:rPr>
              <a:t>Step-5</a:t>
            </a:r>
            <a:r>
              <a:rPr lang="en-US" sz="2000" b="1" i="0" dirty="0">
                <a:solidFill>
                  <a:schemeClr val="tx1">
                    <a:lumMod val="50000"/>
                  </a:schemeClr>
                </a:solidFill>
                <a:effectLst/>
                <a:latin typeface="Times New Roman" panose="02020603050405020304" pitchFamily="18" charset="0"/>
                <a:cs typeface="Times New Roman" panose="02020603050405020304" pitchFamily="18" charset="0"/>
              </a:rPr>
              <a:t>​</a:t>
            </a:r>
            <a:br>
              <a:rPr lang="en-US" b="0" i="0" dirty="0">
                <a:solidFill>
                  <a:schemeClr val="tx1">
                    <a:lumMod val="50000"/>
                  </a:schemeClr>
                </a:solidFill>
                <a:effectLst/>
                <a:latin typeface="Times New Roman" panose="02020603050405020304" pitchFamily="18" charset="0"/>
                <a:cs typeface="Times New Roman" panose="02020603050405020304" pitchFamily="18" charset="0"/>
              </a:rPr>
            </a:br>
            <a:r>
              <a:rPr lang="en-US" sz="18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Imported Department records using Data Import Wizard</a:t>
            </a:r>
            <a:r>
              <a:rPr lang="en-US" sz="1800" b="0" i="0" dirty="0">
                <a:solidFill>
                  <a:schemeClr val="tx1">
                    <a:lumMod val="50000"/>
                  </a:schemeClr>
                </a:solidFill>
                <a:effectLst/>
                <a:latin typeface="Times New Roman" panose="02020603050405020304" pitchFamily="18" charset="0"/>
                <a:cs typeface="Times New Roman" panose="02020603050405020304" pitchFamily="18" charset="0"/>
              </a:rPr>
              <a:t>​</a:t>
            </a:r>
            <a:endParaRPr lang="en-IN" sz="18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4E5CE2B-6E5F-52D2-8019-75F664AF6D2D}"/>
              </a:ext>
            </a:extLst>
          </p:cNvPr>
          <p:cNvPicPr>
            <a:picLocks noChangeAspect="1"/>
          </p:cNvPicPr>
          <p:nvPr/>
        </p:nvPicPr>
        <p:blipFill rotWithShape="1">
          <a:blip r:embed="rId2"/>
          <a:srcRect t="11396"/>
          <a:stretch/>
        </p:blipFill>
        <p:spPr bwMode="auto">
          <a:xfrm>
            <a:off x="1455089" y="1622066"/>
            <a:ext cx="7611123" cy="3167104"/>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349431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9131A23-5A2B-BD6C-A928-2AE37F757B76}"/>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E88139E4-8E76-69EF-7E30-41F7719DD0C8}"/>
              </a:ext>
            </a:extLst>
          </p:cNvPr>
          <p:cNvSpPr>
            <a:spLocks noGrp="1"/>
          </p:cNvSpPr>
          <p:nvPr>
            <p:ph type="title"/>
          </p:nvPr>
        </p:nvSpPr>
        <p:spPr>
          <a:xfrm>
            <a:off x="1143000" y="632669"/>
            <a:ext cx="11045825" cy="990600"/>
          </a:xfrm>
        </p:spPr>
        <p:txBody>
          <a:bodyPr/>
          <a:lstStyle/>
          <a:p>
            <a:r>
              <a:rPr lang="en-US" sz="2000" b="1" i="0" u="sng" strike="noStrike" dirty="0">
                <a:solidFill>
                  <a:schemeClr val="tx1">
                    <a:lumMod val="50000"/>
                  </a:schemeClr>
                </a:solidFill>
                <a:effectLst/>
                <a:latin typeface="Times New Roman" panose="02020603050405020304" pitchFamily="18" charset="0"/>
                <a:cs typeface="Times New Roman" panose="02020603050405020304" pitchFamily="18" charset="0"/>
              </a:rPr>
              <a:t>Exercise-2</a:t>
            </a:r>
            <a:r>
              <a:rPr lang="en-US" sz="2000" b="0" i="0" u="sng" dirty="0">
                <a:solidFill>
                  <a:schemeClr val="tx1">
                    <a:lumMod val="50000"/>
                  </a:schemeClr>
                </a:solidFill>
                <a:effectLst/>
                <a:latin typeface="Times New Roman" panose="02020603050405020304" pitchFamily="18" charset="0"/>
                <a:cs typeface="Times New Roman" panose="02020603050405020304" pitchFamily="18" charset="0"/>
              </a:rPr>
              <a:t>​</a:t>
            </a:r>
            <a:br>
              <a:rPr lang="en-US" sz="2000" b="0" i="0" dirty="0">
                <a:solidFill>
                  <a:schemeClr val="tx1">
                    <a:lumMod val="50000"/>
                  </a:schemeClr>
                </a:solidFill>
                <a:effectLst/>
                <a:latin typeface="Times New Roman" panose="02020603050405020304" pitchFamily="18" charset="0"/>
                <a:cs typeface="Times New Roman" panose="02020603050405020304" pitchFamily="18" charset="0"/>
              </a:rPr>
            </a:br>
            <a:r>
              <a:rPr lang="en-US" sz="2000" b="1" i="0" u="none" strike="noStrike" dirty="0">
                <a:solidFill>
                  <a:schemeClr val="tx1">
                    <a:lumMod val="50000"/>
                  </a:schemeClr>
                </a:solidFill>
                <a:effectLst/>
                <a:latin typeface="Times New Roman" panose="02020603050405020304" pitchFamily="18" charset="0"/>
                <a:cs typeface="Times New Roman" panose="02020603050405020304" pitchFamily="18" charset="0"/>
              </a:rPr>
              <a:t>Step-1:</a:t>
            </a:r>
            <a:r>
              <a:rPr lang="en-US" sz="2000" b="0" i="0" dirty="0">
                <a:solidFill>
                  <a:schemeClr val="tx1">
                    <a:lumMod val="50000"/>
                  </a:schemeClr>
                </a:solidFill>
                <a:effectLst/>
                <a:latin typeface="Times New Roman" panose="02020603050405020304" pitchFamily="18" charset="0"/>
                <a:cs typeface="Times New Roman" panose="02020603050405020304" pitchFamily="18" charset="0"/>
              </a:rPr>
              <a:t>​</a:t>
            </a:r>
            <a:br>
              <a:rPr lang="en-US" sz="2000" b="0" i="0" dirty="0">
                <a:solidFill>
                  <a:schemeClr val="tx1">
                    <a:lumMod val="50000"/>
                  </a:schemeClr>
                </a:solidFill>
                <a:effectLst/>
                <a:latin typeface="Times New Roman" panose="02020603050405020304" pitchFamily="18" charset="0"/>
                <a:cs typeface="Times New Roman" panose="02020603050405020304" pitchFamily="18" charset="0"/>
              </a:rPr>
            </a:br>
            <a:r>
              <a:rPr lang="en-US" sz="20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Created a Travel Approval Record</a:t>
            </a:r>
            <a:r>
              <a:rPr lang="en-US" sz="2000" b="0" i="0" dirty="0">
                <a:solidFill>
                  <a:schemeClr val="tx1">
                    <a:lumMod val="50000"/>
                  </a:schemeClr>
                </a:solidFill>
                <a:effectLst/>
                <a:latin typeface="Times New Roman" panose="02020603050405020304" pitchFamily="18" charset="0"/>
                <a:cs typeface="Times New Roman" panose="02020603050405020304" pitchFamily="18" charset="0"/>
              </a:rPr>
              <a:t>​</a:t>
            </a:r>
            <a:endParaRPr lang="en-IN" sz="20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9AB7AD0-AFBE-FCE2-D7D0-1E9AD01BAD61}"/>
              </a:ext>
            </a:extLst>
          </p:cNvPr>
          <p:cNvPicPr>
            <a:picLocks noChangeAspect="1"/>
          </p:cNvPicPr>
          <p:nvPr/>
        </p:nvPicPr>
        <p:blipFill rotWithShape="1">
          <a:blip r:embed="rId2"/>
          <a:srcRect t="11396"/>
          <a:stretch/>
        </p:blipFill>
        <p:spPr bwMode="auto">
          <a:xfrm>
            <a:off x="2543159" y="1930013"/>
            <a:ext cx="6887087" cy="3254237"/>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933779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A550F63-3208-7EB3-0A37-E038C29C124B}"/>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9A65DC17-1BA3-44C2-B970-1A2ECB3530AA}"/>
              </a:ext>
            </a:extLst>
          </p:cNvPr>
          <p:cNvSpPr>
            <a:spLocks noGrp="1"/>
          </p:cNvSpPr>
          <p:nvPr>
            <p:ph type="title"/>
          </p:nvPr>
        </p:nvSpPr>
        <p:spPr>
          <a:xfrm>
            <a:off x="534211" y="82110"/>
            <a:ext cx="11060737" cy="592924"/>
          </a:xfrm>
        </p:spPr>
        <p:txBody>
          <a:bodyPr/>
          <a:lstStyle/>
          <a:p>
            <a:r>
              <a:rPr lang="en-US" sz="2000" b="1" i="0" u="none" strike="noStrike" dirty="0">
                <a:solidFill>
                  <a:schemeClr val="tx1">
                    <a:lumMod val="50000"/>
                  </a:schemeClr>
                </a:solidFill>
                <a:effectLst/>
                <a:latin typeface="Times New Roman" panose="02020603050405020304" pitchFamily="18" charset="0"/>
                <a:cs typeface="Times New Roman" panose="02020603050405020304" pitchFamily="18" charset="0"/>
              </a:rPr>
              <a:t>Steps 2-4</a:t>
            </a:r>
            <a:r>
              <a:rPr lang="en-US" sz="2000" b="1" i="0" dirty="0">
                <a:solidFill>
                  <a:schemeClr val="tx1">
                    <a:lumMod val="50000"/>
                  </a:schemeClr>
                </a:solidFill>
                <a:effectLst/>
                <a:latin typeface="Times New Roman" panose="02020603050405020304" pitchFamily="18" charset="0"/>
                <a:cs typeface="Times New Roman" panose="02020603050405020304" pitchFamily="18" charset="0"/>
              </a:rPr>
              <a:t>​</a:t>
            </a:r>
            <a:br>
              <a:rPr lang="en-US" sz="2000" b="0" i="0" dirty="0">
                <a:solidFill>
                  <a:schemeClr val="tx1">
                    <a:lumMod val="50000"/>
                  </a:schemeClr>
                </a:solidFill>
                <a:effectLst/>
                <a:latin typeface="Times New Roman" panose="02020603050405020304" pitchFamily="18" charset="0"/>
                <a:cs typeface="Times New Roman" panose="02020603050405020304" pitchFamily="18" charset="0"/>
              </a:rPr>
            </a:br>
            <a:r>
              <a:rPr lang="en-US" sz="2000" b="0" i="0" u="none" strike="noStrike" dirty="0">
                <a:solidFill>
                  <a:schemeClr val="tx1">
                    <a:lumMod val="50000"/>
                  </a:schemeClr>
                </a:solidFill>
                <a:effectLst/>
                <a:latin typeface="Times New Roman" panose="02020603050405020304" pitchFamily="18" charset="0"/>
                <a:cs typeface="Times New Roman" panose="02020603050405020304" pitchFamily="18" charset="0"/>
              </a:rPr>
              <a:t>Created "Expense Item" custom object with fields and also added two expense item records as specified</a:t>
            </a:r>
            <a:r>
              <a:rPr lang="en-US" sz="2000" b="0" i="0" dirty="0">
                <a:solidFill>
                  <a:schemeClr val="tx1">
                    <a:lumMod val="50000"/>
                  </a:schemeClr>
                </a:solidFill>
                <a:effectLst/>
                <a:latin typeface="Times New Roman" panose="02020603050405020304" pitchFamily="18" charset="0"/>
                <a:cs typeface="Times New Roman" panose="02020603050405020304" pitchFamily="18" charset="0"/>
              </a:rPr>
              <a:t>​</a:t>
            </a:r>
            <a:endParaRPr lang="en-IN" sz="20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9AB41A9-9B01-B5E5-6ABB-5526EF3F1625}"/>
              </a:ext>
            </a:extLst>
          </p:cNvPr>
          <p:cNvPicPr>
            <a:picLocks noChangeAspect="1"/>
          </p:cNvPicPr>
          <p:nvPr/>
        </p:nvPicPr>
        <p:blipFill rotWithShape="1">
          <a:blip r:embed="rId2"/>
          <a:srcRect t="3015"/>
          <a:stretch/>
        </p:blipFill>
        <p:spPr>
          <a:xfrm>
            <a:off x="898505" y="868072"/>
            <a:ext cx="5053063" cy="2344809"/>
          </a:xfrm>
          <a:prstGeom prst="rect">
            <a:avLst/>
          </a:prstGeom>
          <a:ln w="19050">
            <a:solidFill>
              <a:schemeClr val="tx1"/>
            </a:solidFill>
          </a:ln>
        </p:spPr>
      </p:pic>
      <p:pic>
        <p:nvPicPr>
          <p:cNvPr id="8" name="Picture 7">
            <a:extLst>
              <a:ext uri="{FF2B5EF4-FFF2-40B4-BE49-F238E27FC236}">
                <a16:creationId xmlns:a16="http://schemas.microsoft.com/office/drawing/2014/main" id="{FFCA5446-8CE1-B9EC-138C-9C568D59EEF4}"/>
              </a:ext>
            </a:extLst>
          </p:cNvPr>
          <p:cNvPicPr>
            <a:picLocks noChangeAspect="1"/>
          </p:cNvPicPr>
          <p:nvPr/>
        </p:nvPicPr>
        <p:blipFill rotWithShape="1">
          <a:blip r:embed="rId3"/>
          <a:srcRect t="11168"/>
          <a:stretch/>
        </p:blipFill>
        <p:spPr bwMode="auto">
          <a:xfrm>
            <a:off x="6329238" y="840884"/>
            <a:ext cx="4698686" cy="2344809"/>
          </a:xfrm>
          <a:prstGeom prst="rect">
            <a:avLst/>
          </a:prstGeom>
          <a:ln w="19050">
            <a:solidFill>
              <a:schemeClr val="tx1"/>
            </a:solid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4A775005-5460-2148-D49E-2AA2E54A0ED8}"/>
              </a:ext>
            </a:extLst>
          </p:cNvPr>
          <p:cNvPicPr>
            <a:picLocks noChangeAspect="1"/>
          </p:cNvPicPr>
          <p:nvPr/>
        </p:nvPicPr>
        <p:blipFill rotWithShape="1">
          <a:blip r:embed="rId4"/>
          <a:srcRect t="11168"/>
          <a:stretch/>
        </p:blipFill>
        <p:spPr bwMode="auto">
          <a:xfrm>
            <a:off x="2901118" y="3378731"/>
            <a:ext cx="5507989" cy="2752229"/>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02188029"/>
      </p:ext>
    </p:extLst>
  </p:cSld>
  <p:clrMapOvr>
    <a:masterClrMapping/>
  </p:clrMapOvr>
  <p:transition>
    <p:fade/>
  </p:transition>
</p:sld>
</file>

<file path=ppt/theme/theme1.xml><?xml version="1.0" encoding="utf-8"?>
<a:theme xmlns:a="http://schemas.openxmlformats.org/drawingml/2006/main" name="Salesforce PPT Template - 2018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smtClean="0">
            <a:solidFill>
              <a:schemeClr val="accent2"/>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132803</TotalTime>
  <Words>1088</Words>
  <Application>Microsoft Office PowerPoint</Application>
  <PresentationFormat>Custom</PresentationFormat>
  <Paragraphs>73</Paragraphs>
  <Slides>34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Salesforce Sans</vt:lpstr>
      <vt:lpstr>Times New Roman</vt:lpstr>
      <vt:lpstr>Salesforce PPT Template - 2018 </vt:lpstr>
      <vt:lpstr>Capstone Project on ​"Travel App"​</vt:lpstr>
      <vt:lpstr>CONTENTS: </vt:lpstr>
      <vt:lpstr>ABSTRACT​:</vt:lpstr>
      <vt:lpstr>INTRODUCTION:</vt:lpstr>
      <vt:lpstr>MODULE-1​:</vt:lpstr>
      <vt:lpstr>Steps 2-4 Created "Department" and "Travel Approval" custom objects with required custom fields and Tabs for respective Objects​.Required Field Dependencies were created.</vt:lpstr>
      <vt:lpstr>Step-5​ Imported Department records using Data Import Wizard​</vt:lpstr>
      <vt:lpstr>Exercise-2​ Step-1:​ Created a Travel Approval Record​</vt:lpstr>
      <vt:lpstr>Steps 2-4​ Created "Expense Item" custom object with fields and also added two expense item records as specified​</vt:lpstr>
      <vt:lpstr>Steps 5-6​ Created a user Eric Executive and added him as the manager .</vt:lpstr>
      <vt:lpstr>Steps 7-10​ Customized the Travel Approval Search Layout and worked on list Views</vt:lpstr>
      <vt:lpstr>Step-11-12​ Customized the Travel Approval Page Layout and Expense Item Related List</vt:lpstr>
      <vt:lpstr>Step-13:​ Enabled Chatter, feed tracking on Travel Approval and tested Collaboration</vt:lpstr>
      <vt:lpstr>MODULE-2​:</vt:lpstr>
      <vt:lpstr>Steps 2-4​ Created a Roll-Up Summary field and formula field to show status on Travel Approval Object .</vt:lpstr>
      <vt:lpstr>Step-5​ Created a record-triggered flow labelled "Out-of State travel flag"</vt:lpstr>
      <vt:lpstr>Step-6​ Created an Approval Process named Travel Approval Request</vt:lpstr>
      <vt:lpstr>Exercise-2​ Step-1​ Imported Travel Approval records using Data Import wizard</vt:lpstr>
      <vt:lpstr>PowerPoint Presentation</vt:lpstr>
      <vt:lpstr>Step-4:​ Created a Travel requests dashboard using the Travel Requests by Department and Travel Requests by Month Reports</vt:lpstr>
      <vt:lpstr>MODULE-3:​</vt:lpstr>
      <vt:lpstr>Created custom objects "Customer" and "Billing" with required fields and Tabs</vt:lpstr>
      <vt:lpstr>Displayed the output of an Integer variable from string ‘10’ and then added 20 to it. Defined a String Variable &amp; used string method length() to display the output.</vt:lpstr>
      <vt:lpstr>Defined a List of integer and displayed the output using add(), get(), set(), clear(), methods.Executed code to demonstrate the working of while loop to print the values from 0 to 9</vt:lpstr>
      <vt:lpstr>Exercises 3-5:​ Executed the codes to return true or false while using the "NOT" and "OR" operators. Executed the code to check for addDays() Date function</vt:lpstr>
      <vt:lpstr>Exercise 6 ​ Executed the program to demo "if-else" to print student grade.</vt:lpstr>
      <vt:lpstr>Exercise-8:​ Class to demo the use of Constants in Apex</vt:lpstr>
      <vt:lpstr>Exercise-10:​ Demo on DML Insert Operation Using Database methods</vt:lpstr>
      <vt:lpstr>Exercise-12:​ Executed a Trigger named Customer trigger</vt:lpstr>
      <vt:lpstr>Exercises 14 &amp; 15:​ Created Apex Trigger Disqualify Test Leads. Created Test class for Disqualify Test Leads Trigger </vt:lpstr>
      <vt:lpstr>Exercise-16​ Created a Visualforce page which displays Opportunity fields as output fields</vt:lpstr>
      <vt:lpstr>Exercise-18​ Created a Visualforce page that uses a custom controller to display a list of cases with the status of 'New'</vt:lpstr>
      <vt:lpstr>References:</vt:lpstr>
      <vt:lpstr>Thank You.</vt:lpstr>
    </vt:vector>
  </TitlesOfParts>
  <Manager>Aaron Rabideau</Manager>
  <Company>Salesforce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 Corporate Presentation Template</dc:title>
  <dc:subject/>
  <dc:creator>Salesforce</dc:creator>
  <cp:keywords/>
  <dc:description/>
  <cp:lastModifiedBy>rishitha.2369@gmail.com</cp:lastModifiedBy>
  <cp:revision>5249</cp:revision>
  <cp:lastPrinted>2017-11-20T01:26:19Z</cp:lastPrinted>
  <dcterms:created xsi:type="dcterms:W3CDTF">2014-09-29T18:28:17Z</dcterms:created>
  <dcterms:modified xsi:type="dcterms:W3CDTF">2023-02-28T07:14:53Z</dcterms:modified>
  <cp:category/>
</cp:coreProperties>
</file>